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22"/>
  </p:notesMasterIdLst>
  <p:sldIdLst>
    <p:sldId id="277" r:id="rId2"/>
    <p:sldId id="278" r:id="rId3"/>
    <p:sldId id="279" r:id="rId4"/>
    <p:sldId id="280" r:id="rId5"/>
    <p:sldId id="281" r:id="rId6"/>
    <p:sldId id="282" r:id="rId7"/>
    <p:sldId id="283" r:id="rId8"/>
    <p:sldId id="284" r:id="rId9"/>
    <p:sldId id="285" r:id="rId10"/>
    <p:sldId id="286" r:id="rId11"/>
    <p:sldId id="287" r:id="rId12"/>
    <p:sldId id="288" r:id="rId13"/>
    <p:sldId id="289" r:id="rId14"/>
    <p:sldId id="290" r:id="rId15"/>
    <p:sldId id="291" r:id="rId16"/>
    <p:sldId id="292" r:id="rId17"/>
    <p:sldId id="293" r:id="rId18"/>
    <p:sldId id="295" r:id="rId19"/>
    <p:sldId id="294" r:id="rId20"/>
    <p:sldId id="29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474" autoAdjust="0"/>
    <p:restoredTop sz="94764" autoAdjust="0"/>
  </p:normalViewPr>
  <p:slideViewPr>
    <p:cSldViewPr snapToGrid="0">
      <p:cViewPr varScale="1">
        <p:scale>
          <a:sx n="70" d="100"/>
          <a:sy n="70" d="100"/>
        </p:scale>
        <p:origin x="19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728" name="Rectangle 2"/>
          <p:cNvSpPr>
            <a:spLocks noGrp="1" noChangeArrowheads="1"/>
          </p:cNvSpPr>
          <p:nvPr>
            <p:ph type="hdr" sz="quarter"/>
          </p:nvPr>
        </p:nvSpPr>
        <p:spPr bwMode="auto">
          <a:xfrm>
            <a:off x="2"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l">
              <a:defRPr sz="1100"/>
            </a:lvl1pPr>
          </a:lstStyle>
          <a:p>
            <a:endParaRPr lang="en-US"/>
          </a:p>
        </p:txBody>
      </p:sp>
      <p:sp>
        <p:nvSpPr>
          <p:cNvPr id="1048729" name="Rectangle 3"/>
          <p:cNvSpPr>
            <a:spLocks noGrp="1" noChangeArrowheads="1"/>
          </p:cNvSpPr>
          <p:nvPr>
            <p:ph type="dt" idx="1"/>
          </p:nvPr>
        </p:nvSpPr>
        <p:spPr bwMode="auto">
          <a:xfrm>
            <a:off x="4021139"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r">
              <a:defRPr sz="1100"/>
            </a:lvl1pPr>
          </a:lstStyle>
          <a:p>
            <a:endParaRPr lang="en-US"/>
          </a:p>
        </p:txBody>
      </p:sp>
      <p:sp>
        <p:nvSpPr>
          <p:cNvPr id="1048730"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ffectLst/>
        </p:spPr>
      </p:sp>
      <p:sp>
        <p:nvSpPr>
          <p:cNvPr id="1048731" name="Rectangle 5"/>
          <p:cNvSpPr>
            <a:spLocks noGrp="1" noChangeArrowheads="1"/>
          </p:cNvSpPr>
          <p:nvPr>
            <p:ph type="body" sz="quarter" idx="3"/>
          </p:nvPr>
        </p:nvSpPr>
        <p:spPr bwMode="auto">
          <a:xfrm>
            <a:off x="709614" y="4862514"/>
            <a:ext cx="5680075" cy="4605337"/>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732" name="Rectangle 6"/>
          <p:cNvSpPr>
            <a:spLocks noGrp="1" noChangeArrowheads="1"/>
          </p:cNvSpPr>
          <p:nvPr>
            <p:ph type="ftr" sz="quarter" idx="4"/>
          </p:nvPr>
        </p:nvSpPr>
        <p:spPr bwMode="auto">
          <a:xfrm>
            <a:off x="2"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l">
              <a:defRPr sz="1100"/>
            </a:lvl1pPr>
          </a:lstStyle>
          <a:p>
            <a:endParaRPr lang="en-US"/>
          </a:p>
        </p:txBody>
      </p:sp>
      <p:sp>
        <p:nvSpPr>
          <p:cNvPr id="1048733" name="Rectangle 7"/>
          <p:cNvSpPr>
            <a:spLocks noGrp="1" noChangeArrowheads="1"/>
          </p:cNvSpPr>
          <p:nvPr>
            <p:ph type="sldNum" sz="quarter" idx="5"/>
          </p:nvPr>
        </p:nvSpPr>
        <p:spPr bwMode="auto">
          <a:xfrm>
            <a:off x="4021139"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r">
              <a:defRPr sz="1100"/>
            </a:lvl1pPr>
          </a:lstStyle>
          <a:p>
            <a:fld id="{A9A0EA98-5831-4853-B862-C702E6EB345C}" type="slidenum">
              <a:rPr lang="en-US"/>
              <a:t>‹#›</a:t>
            </a:fld>
            <a:endParaRPr lang="en-US"/>
          </a:p>
        </p:txBody>
      </p:sp>
    </p:spTree>
    <p:extLst>
      <p:ext uri="{BB962C8B-B14F-4D97-AF65-F5344CB8AC3E}">
        <p14:creationId xmlns:p14="http://schemas.microsoft.com/office/powerpoint/2010/main" val="1949430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6763"/>
            <a:ext cx="6823075" cy="3838575"/>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A9A0EA98-5831-4853-B862-C702E6EB345C}" type="slidenum">
              <a:rPr lang="en-US" smtClean="0"/>
              <a:t>1</a:t>
            </a:fld>
            <a:endParaRPr lang="en-US"/>
          </a:p>
        </p:txBody>
      </p:sp>
    </p:spTree>
    <p:extLst>
      <p:ext uri="{BB962C8B-B14F-4D97-AF65-F5344CB8AC3E}">
        <p14:creationId xmlns:p14="http://schemas.microsoft.com/office/powerpoint/2010/main" val="8974921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97159" name="Picture 6" descr="Droplets-HD-Title-R1d.png"/>
          <p:cNvPicPr>
            <a:picLocks noChangeAspect="1"/>
          </p:cNvPicPr>
          <p:nvPr/>
        </p:nvPicPr>
        <p:blipFill>
          <a:blip r:embed="rId2"/>
          <a:stretch>
            <a:fillRect/>
          </a:stretch>
        </p:blipFill>
        <p:spPr>
          <a:xfrm>
            <a:off x="0" y="0"/>
            <a:ext cx="12192000" cy="6858000"/>
          </a:xfrm>
          <a:prstGeom prst="rect">
            <a:avLst/>
          </a:prstGeom>
        </p:spPr>
      </p:pic>
      <p:sp>
        <p:nvSpPr>
          <p:cNvPr id="1048600"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1048601"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1048602" name="Date Placeholder 3"/>
          <p:cNvSpPr>
            <a:spLocks noGrp="1"/>
          </p:cNvSpPr>
          <p:nvPr>
            <p:ph type="dt" sz="half" idx="10"/>
          </p:nvPr>
        </p:nvSpPr>
        <p:spPr/>
        <p:txBody>
          <a:bodyPr/>
          <a:lstStyle/>
          <a:p>
            <a:fld id="{FB04FDAD-B662-4880-B3F5-38350F23BCC6}" type="datetime1">
              <a:rPr lang="en-US" smtClean="0"/>
              <a:t>10/17/2018</a:t>
            </a:fld>
            <a:endParaRPr lang="en-US"/>
          </a:p>
        </p:txBody>
      </p:sp>
      <p:sp>
        <p:nvSpPr>
          <p:cNvPr id="1048603" name="Footer Placeholder 4"/>
          <p:cNvSpPr>
            <a:spLocks noGrp="1"/>
          </p:cNvSpPr>
          <p:nvPr>
            <p:ph type="ftr" sz="quarter" idx="11"/>
          </p:nvPr>
        </p:nvSpPr>
        <p:spPr/>
        <p:txBody>
          <a:bodyPr/>
          <a:lstStyle/>
          <a:p>
            <a:endParaRPr lang="en-US"/>
          </a:p>
        </p:txBody>
      </p:sp>
      <p:sp>
        <p:nvSpPr>
          <p:cNvPr id="1048604" name="Slide Number Placeholder 5"/>
          <p:cNvSpPr>
            <a:spLocks noGrp="1"/>
          </p:cNvSpPr>
          <p:nvPr>
            <p:ph type="sldNum" sz="quarter" idx="12"/>
          </p:nvPr>
        </p:nvSpPr>
        <p:spPr/>
        <p:txBody>
          <a:bodyPr/>
          <a:lstStyle/>
          <a:p>
            <a:fld id="{925C9A53-0800-4E9D-A3A4-1164F7634B2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2097187" name="Picture 9" descr="Droplets-HD-Content-R1d.png"/>
          <p:cNvPicPr>
            <a:picLocks noChangeAspect="1"/>
          </p:cNvPicPr>
          <p:nvPr/>
        </p:nvPicPr>
        <p:blipFill>
          <a:blip r:embed="rId2"/>
          <a:stretch>
            <a:fillRect/>
          </a:stretch>
        </p:blipFill>
        <p:spPr>
          <a:xfrm>
            <a:off x="0" y="0"/>
            <a:ext cx="12192000" cy="6858000"/>
          </a:xfrm>
          <a:prstGeom prst="rect">
            <a:avLst/>
          </a:prstGeom>
        </p:spPr>
      </p:pic>
      <p:sp>
        <p:nvSpPr>
          <p:cNvPr id="104872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104872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04872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1048725" name="Date Placeholder 4"/>
          <p:cNvSpPr>
            <a:spLocks noGrp="1"/>
          </p:cNvSpPr>
          <p:nvPr>
            <p:ph type="dt" sz="half" idx="10"/>
          </p:nvPr>
        </p:nvSpPr>
        <p:spPr/>
        <p:txBody>
          <a:bodyPr/>
          <a:lstStyle/>
          <a:p>
            <a:fld id="{9C2356E1-0122-4119-A27B-59D004B1CB06}" type="datetime1">
              <a:rPr lang="en-US" smtClean="0"/>
              <a:t>10/17/2018</a:t>
            </a:fld>
            <a:endParaRPr lang="en-US"/>
          </a:p>
        </p:txBody>
      </p:sp>
      <p:sp>
        <p:nvSpPr>
          <p:cNvPr id="1048726" name="Footer Placeholder 5"/>
          <p:cNvSpPr>
            <a:spLocks noGrp="1"/>
          </p:cNvSpPr>
          <p:nvPr>
            <p:ph type="ftr" sz="quarter" idx="11"/>
          </p:nvPr>
        </p:nvSpPr>
        <p:spPr/>
        <p:txBody>
          <a:bodyPr/>
          <a:lstStyle/>
          <a:p>
            <a:endParaRPr lang="en-US"/>
          </a:p>
        </p:txBody>
      </p:sp>
      <p:sp>
        <p:nvSpPr>
          <p:cNvPr id="1048727" name="Slide Number Placeholder 6"/>
          <p:cNvSpPr>
            <a:spLocks noGrp="1"/>
          </p:cNvSpPr>
          <p:nvPr>
            <p:ph type="sldNum" sz="quarter" idx="12"/>
          </p:nvPr>
        </p:nvSpPr>
        <p:spPr/>
        <p:txBody>
          <a:bodyPr/>
          <a:lstStyle/>
          <a:p>
            <a:fld id="{925C9A53-0800-4E9D-A3A4-1164F7634B2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2097180" name="Picture 7" descr="Droplets-HD-Content-R1d.png"/>
          <p:cNvPicPr>
            <a:picLocks noChangeAspect="1"/>
          </p:cNvPicPr>
          <p:nvPr/>
        </p:nvPicPr>
        <p:blipFill>
          <a:blip r:embed="rId2"/>
          <a:stretch>
            <a:fillRect/>
          </a:stretch>
        </p:blipFill>
        <p:spPr>
          <a:xfrm>
            <a:off x="0" y="0"/>
            <a:ext cx="12192000" cy="6858000"/>
          </a:xfrm>
          <a:prstGeom prst="rect">
            <a:avLst/>
          </a:prstGeom>
        </p:spPr>
      </p:pic>
      <p:sp>
        <p:nvSpPr>
          <p:cNvPr id="1048681"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1048682"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1048683" name="Date Placeholder 4"/>
          <p:cNvSpPr>
            <a:spLocks noGrp="1"/>
          </p:cNvSpPr>
          <p:nvPr>
            <p:ph type="dt" sz="half" idx="10"/>
          </p:nvPr>
        </p:nvSpPr>
        <p:spPr/>
        <p:txBody>
          <a:bodyPr/>
          <a:lstStyle/>
          <a:p>
            <a:fld id="{CF8AAF76-D801-43DC-90BE-D70A04CC96AA}" type="datetime1">
              <a:rPr lang="en-US" smtClean="0"/>
              <a:t>10/17/2018</a:t>
            </a:fld>
            <a:endParaRPr lang="en-US"/>
          </a:p>
        </p:txBody>
      </p:sp>
      <p:sp>
        <p:nvSpPr>
          <p:cNvPr id="1048684" name="Footer Placeholder 5"/>
          <p:cNvSpPr>
            <a:spLocks noGrp="1"/>
          </p:cNvSpPr>
          <p:nvPr>
            <p:ph type="ftr" sz="quarter" idx="11"/>
          </p:nvPr>
        </p:nvSpPr>
        <p:spPr/>
        <p:txBody>
          <a:bodyPr/>
          <a:lstStyle/>
          <a:p>
            <a:endParaRPr lang="en-US"/>
          </a:p>
        </p:txBody>
      </p:sp>
      <p:sp>
        <p:nvSpPr>
          <p:cNvPr id="1048685" name="Slide Number Placeholder 6"/>
          <p:cNvSpPr>
            <a:spLocks noGrp="1"/>
          </p:cNvSpPr>
          <p:nvPr>
            <p:ph type="sldNum" sz="quarter" idx="12"/>
          </p:nvPr>
        </p:nvSpPr>
        <p:spPr/>
        <p:txBody>
          <a:bodyPr/>
          <a:lstStyle/>
          <a:p>
            <a:fld id="{925C9A53-0800-4E9D-A3A4-1164F7634B2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2097179" name="Picture 10" descr="Droplets-HD-Content-R1d.png"/>
          <p:cNvPicPr>
            <a:picLocks noChangeAspect="1"/>
          </p:cNvPicPr>
          <p:nvPr/>
        </p:nvPicPr>
        <p:blipFill>
          <a:blip r:embed="rId2"/>
          <a:stretch>
            <a:fillRect/>
          </a:stretch>
        </p:blipFill>
        <p:spPr>
          <a:xfrm>
            <a:off x="0" y="0"/>
            <a:ext cx="12192000" cy="6858000"/>
          </a:xfrm>
          <a:prstGeom prst="rect">
            <a:avLst/>
          </a:prstGeom>
        </p:spPr>
      </p:pic>
      <p:sp>
        <p:nvSpPr>
          <p:cNvPr id="1048673"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048674"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1048675"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1048676" name="Date Placeholder 4"/>
          <p:cNvSpPr>
            <a:spLocks noGrp="1"/>
          </p:cNvSpPr>
          <p:nvPr>
            <p:ph type="dt" sz="half" idx="10"/>
          </p:nvPr>
        </p:nvSpPr>
        <p:spPr/>
        <p:txBody>
          <a:bodyPr/>
          <a:lstStyle/>
          <a:p>
            <a:fld id="{15123CA4-8F03-474D-BE23-AB49A4A7450F}" type="datetime1">
              <a:rPr lang="en-US" smtClean="0"/>
              <a:t>10/17/2018</a:t>
            </a:fld>
            <a:endParaRPr lang="en-US"/>
          </a:p>
        </p:txBody>
      </p:sp>
      <p:sp>
        <p:nvSpPr>
          <p:cNvPr id="1048677" name="Footer Placeholder 5"/>
          <p:cNvSpPr>
            <a:spLocks noGrp="1"/>
          </p:cNvSpPr>
          <p:nvPr>
            <p:ph type="ftr" sz="quarter" idx="11"/>
          </p:nvPr>
        </p:nvSpPr>
        <p:spPr/>
        <p:txBody>
          <a:bodyPr/>
          <a:lstStyle/>
          <a:p>
            <a:endParaRPr lang="en-US"/>
          </a:p>
        </p:txBody>
      </p:sp>
      <p:sp>
        <p:nvSpPr>
          <p:cNvPr id="1048678" name="Slide Number Placeholder 6"/>
          <p:cNvSpPr>
            <a:spLocks noGrp="1"/>
          </p:cNvSpPr>
          <p:nvPr>
            <p:ph type="sldNum" sz="quarter" idx="12"/>
          </p:nvPr>
        </p:nvSpPr>
        <p:spPr/>
        <p:txBody>
          <a:bodyPr/>
          <a:lstStyle/>
          <a:p>
            <a:fld id="{925C9A53-0800-4E9D-A3A4-1164F7634B20}" type="slidenum">
              <a:rPr lang="en-US" smtClean="0"/>
              <a:t>‹#›</a:t>
            </a:fld>
            <a:endParaRPr lang="en-US"/>
          </a:p>
        </p:txBody>
      </p:sp>
      <p:sp>
        <p:nvSpPr>
          <p:cNvPr id="1048679"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48680"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2097181" name="Picture 7" descr="Droplets-HD-Content-R1d.png"/>
          <p:cNvPicPr>
            <a:picLocks noChangeAspect="1"/>
          </p:cNvPicPr>
          <p:nvPr/>
        </p:nvPicPr>
        <p:blipFill>
          <a:blip r:embed="rId2"/>
          <a:stretch>
            <a:fillRect/>
          </a:stretch>
        </p:blipFill>
        <p:spPr>
          <a:xfrm>
            <a:off x="0" y="0"/>
            <a:ext cx="12192000" cy="6858000"/>
          </a:xfrm>
          <a:prstGeom prst="rect">
            <a:avLst/>
          </a:prstGeom>
        </p:spPr>
      </p:pic>
      <p:sp>
        <p:nvSpPr>
          <p:cNvPr id="1048686"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1048687"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1048688" name="Date Placeholder 4"/>
          <p:cNvSpPr>
            <a:spLocks noGrp="1"/>
          </p:cNvSpPr>
          <p:nvPr>
            <p:ph type="dt" sz="half" idx="10"/>
          </p:nvPr>
        </p:nvSpPr>
        <p:spPr/>
        <p:txBody>
          <a:bodyPr/>
          <a:lstStyle/>
          <a:p>
            <a:fld id="{F0820906-15AF-46FC-9254-F549BA7AA40D}" type="datetime1">
              <a:rPr lang="en-US" smtClean="0"/>
              <a:t>10/17/2018</a:t>
            </a:fld>
            <a:endParaRPr lang="en-US"/>
          </a:p>
        </p:txBody>
      </p:sp>
      <p:sp>
        <p:nvSpPr>
          <p:cNvPr id="1048689" name="Footer Placeholder 5"/>
          <p:cNvSpPr>
            <a:spLocks noGrp="1"/>
          </p:cNvSpPr>
          <p:nvPr>
            <p:ph type="ftr" sz="quarter" idx="11"/>
          </p:nvPr>
        </p:nvSpPr>
        <p:spPr/>
        <p:txBody>
          <a:bodyPr/>
          <a:lstStyle/>
          <a:p>
            <a:endParaRPr lang="en-US"/>
          </a:p>
        </p:txBody>
      </p:sp>
      <p:sp>
        <p:nvSpPr>
          <p:cNvPr id="1048690" name="Slide Number Placeholder 6"/>
          <p:cNvSpPr>
            <a:spLocks noGrp="1"/>
          </p:cNvSpPr>
          <p:nvPr>
            <p:ph type="sldNum" sz="quarter" idx="12"/>
          </p:nvPr>
        </p:nvSpPr>
        <p:spPr/>
        <p:txBody>
          <a:bodyPr/>
          <a:lstStyle/>
          <a:p>
            <a:fld id="{925C9A53-0800-4E9D-A3A4-1164F7634B2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2097186" name="Picture 12" descr="Droplets-HD-Content-R1d.png"/>
          <p:cNvPicPr>
            <a:picLocks noChangeAspect="1"/>
          </p:cNvPicPr>
          <p:nvPr/>
        </p:nvPicPr>
        <p:blipFill>
          <a:blip r:embed="rId2"/>
          <a:stretch>
            <a:fillRect/>
          </a:stretch>
        </p:blipFill>
        <p:spPr>
          <a:xfrm>
            <a:off x="0" y="0"/>
            <a:ext cx="12192000" cy="6858000"/>
          </a:xfrm>
          <a:prstGeom prst="rect">
            <a:avLst/>
          </a:prstGeom>
        </p:spPr>
      </p:pic>
      <p:sp>
        <p:nvSpPr>
          <p:cNvPr id="1048712"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1048713"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48714"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48715"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48716"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48717"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48718"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48719" name="Date Placeholder 2"/>
          <p:cNvSpPr>
            <a:spLocks noGrp="1"/>
          </p:cNvSpPr>
          <p:nvPr>
            <p:ph type="dt" sz="half" idx="10"/>
          </p:nvPr>
        </p:nvSpPr>
        <p:spPr/>
        <p:txBody>
          <a:bodyPr/>
          <a:lstStyle/>
          <a:p>
            <a:fld id="{051885F6-1D7A-44F3-A724-00FC9C2032E4}" type="datetime1">
              <a:rPr lang="en-US" smtClean="0"/>
              <a:t>10/17/2018</a:t>
            </a:fld>
            <a:endParaRPr lang="en-US"/>
          </a:p>
        </p:txBody>
      </p:sp>
      <p:sp>
        <p:nvSpPr>
          <p:cNvPr id="1048720" name="Footer Placeholder 3"/>
          <p:cNvSpPr>
            <a:spLocks noGrp="1"/>
          </p:cNvSpPr>
          <p:nvPr>
            <p:ph type="ftr" sz="quarter" idx="11"/>
          </p:nvPr>
        </p:nvSpPr>
        <p:spPr/>
        <p:txBody>
          <a:bodyPr/>
          <a:lstStyle/>
          <a:p>
            <a:endParaRPr lang="en-US"/>
          </a:p>
        </p:txBody>
      </p:sp>
      <p:sp>
        <p:nvSpPr>
          <p:cNvPr id="1048721" name="Slide Number Placeholder 4"/>
          <p:cNvSpPr>
            <a:spLocks noGrp="1"/>
          </p:cNvSpPr>
          <p:nvPr>
            <p:ph type="sldNum" sz="quarter" idx="12"/>
          </p:nvPr>
        </p:nvSpPr>
        <p:spPr/>
        <p:txBody>
          <a:bodyPr/>
          <a:lstStyle/>
          <a:p>
            <a:fld id="{925C9A53-0800-4E9D-A3A4-1164F7634B2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097175" name="Picture 15" descr="Droplets-HD-Content-R1d.png"/>
          <p:cNvPicPr>
            <a:picLocks noChangeAspect="1"/>
          </p:cNvPicPr>
          <p:nvPr/>
        </p:nvPicPr>
        <p:blipFill>
          <a:blip r:embed="rId2"/>
          <a:stretch>
            <a:fillRect/>
          </a:stretch>
        </p:blipFill>
        <p:spPr>
          <a:xfrm>
            <a:off x="0" y="0"/>
            <a:ext cx="12192000" cy="6858000"/>
          </a:xfrm>
          <a:prstGeom prst="rect">
            <a:avLst/>
          </a:prstGeom>
        </p:spPr>
      </p:pic>
      <p:sp>
        <p:nvSpPr>
          <p:cNvPr id="1048642"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048643"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48644"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048645"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48646"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48647"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048648"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48649"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48650"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048651"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48652" name="Date Placeholder 2"/>
          <p:cNvSpPr>
            <a:spLocks noGrp="1"/>
          </p:cNvSpPr>
          <p:nvPr>
            <p:ph type="dt" sz="half" idx="10"/>
          </p:nvPr>
        </p:nvSpPr>
        <p:spPr/>
        <p:txBody>
          <a:bodyPr/>
          <a:lstStyle/>
          <a:p>
            <a:fld id="{A950E8B7-387C-4D2F-954C-7569DE45555A}" type="datetime1">
              <a:rPr lang="en-US" smtClean="0"/>
              <a:t>10/17/2018</a:t>
            </a:fld>
            <a:endParaRPr lang="en-US"/>
          </a:p>
        </p:txBody>
      </p:sp>
      <p:sp>
        <p:nvSpPr>
          <p:cNvPr id="1048653" name="Footer Placeholder 3"/>
          <p:cNvSpPr>
            <a:spLocks noGrp="1"/>
          </p:cNvSpPr>
          <p:nvPr>
            <p:ph type="ftr" sz="quarter" idx="11"/>
          </p:nvPr>
        </p:nvSpPr>
        <p:spPr/>
        <p:txBody>
          <a:bodyPr/>
          <a:lstStyle/>
          <a:p>
            <a:endParaRPr lang="en-US"/>
          </a:p>
        </p:txBody>
      </p:sp>
      <p:sp>
        <p:nvSpPr>
          <p:cNvPr id="1048654" name="Slide Number Placeholder 4"/>
          <p:cNvSpPr>
            <a:spLocks noGrp="1"/>
          </p:cNvSpPr>
          <p:nvPr>
            <p:ph type="sldNum" sz="quarter" idx="12"/>
          </p:nvPr>
        </p:nvSpPr>
        <p:spPr/>
        <p:txBody>
          <a:bodyPr/>
          <a:lstStyle/>
          <a:p>
            <a:fld id="{925C9A53-0800-4E9D-A3A4-1164F7634B2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2097178" name="Picture 7" descr="Droplets-HD-Content-R1d.png"/>
          <p:cNvPicPr>
            <a:picLocks noChangeAspect="1"/>
          </p:cNvPicPr>
          <p:nvPr/>
        </p:nvPicPr>
        <p:blipFill>
          <a:blip r:embed="rId2"/>
          <a:stretch>
            <a:fillRect/>
          </a:stretch>
        </p:blipFill>
        <p:spPr>
          <a:xfrm>
            <a:off x="0" y="0"/>
            <a:ext cx="12192000" cy="6858000"/>
          </a:xfrm>
          <a:prstGeom prst="rect">
            <a:avLst/>
          </a:prstGeom>
        </p:spPr>
      </p:pic>
      <p:sp>
        <p:nvSpPr>
          <p:cNvPr id="1048668" name="Title 1"/>
          <p:cNvSpPr>
            <a:spLocks noGrp="1"/>
          </p:cNvSpPr>
          <p:nvPr>
            <p:ph type="title"/>
          </p:nvPr>
        </p:nvSpPr>
        <p:spPr/>
        <p:txBody>
          <a:bodyPr/>
          <a:lstStyle/>
          <a:p>
            <a:r>
              <a:rPr lang="en-US" smtClean="0"/>
              <a:t>Click to edit Master title style</a:t>
            </a:r>
            <a:endParaRPr lang="en-US" dirty="0"/>
          </a:p>
        </p:txBody>
      </p:sp>
      <p:sp>
        <p:nvSpPr>
          <p:cNvPr id="1048669" name="Vertical Text Placeholder 2"/>
          <p:cNvSpPr>
            <a:spLocks noGrp="1"/>
          </p:cNvSpPr>
          <p:nvPr>
            <p:ph type="body" orient="vert" sz="quarter" idx="13"/>
          </p:nvPr>
        </p:nvSpPr>
        <p:spPr>
          <a:xfrm>
            <a:off x="913775" y="2367093"/>
            <a:ext cx="10364452"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670" name="Date Placeholder 3"/>
          <p:cNvSpPr>
            <a:spLocks noGrp="1"/>
          </p:cNvSpPr>
          <p:nvPr>
            <p:ph type="dt" sz="half" idx="10"/>
          </p:nvPr>
        </p:nvSpPr>
        <p:spPr/>
        <p:txBody>
          <a:bodyPr/>
          <a:lstStyle/>
          <a:p>
            <a:fld id="{C44E9296-6C3A-4E69-8B37-200A2B5123C3}" type="datetime1">
              <a:rPr lang="en-US" smtClean="0"/>
              <a:t>10/17/2018</a:t>
            </a:fld>
            <a:endParaRPr lang="en-US"/>
          </a:p>
        </p:txBody>
      </p:sp>
      <p:sp>
        <p:nvSpPr>
          <p:cNvPr id="1048671" name="Footer Placeholder 4"/>
          <p:cNvSpPr>
            <a:spLocks noGrp="1"/>
          </p:cNvSpPr>
          <p:nvPr>
            <p:ph type="ftr" sz="quarter" idx="11"/>
          </p:nvPr>
        </p:nvSpPr>
        <p:spPr/>
        <p:txBody>
          <a:bodyPr/>
          <a:lstStyle/>
          <a:p>
            <a:endParaRPr lang="en-US"/>
          </a:p>
        </p:txBody>
      </p:sp>
      <p:sp>
        <p:nvSpPr>
          <p:cNvPr id="1048672" name="Slide Number Placeholder 5"/>
          <p:cNvSpPr>
            <a:spLocks noGrp="1"/>
          </p:cNvSpPr>
          <p:nvPr>
            <p:ph type="sldNum" sz="quarter" idx="12"/>
          </p:nvPr>
        </p:nvSpPr>
        <p:spPr/>
        <p:txBody>
          <a:bodyPr/>
          <a:lstStyle/>
          <a:p>
            <a:fld id="{925C9A53-0800-4E9D-A3A4-1164F7634B2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2097176" name="Picture 8" descr="Droplets-HD-Content-R1d.png"/>
          <p:cNvPicPr>
            <a:picLocks noChangeAspect="1"/>
          </p:cNvPicPr>
          <p:nvPr/>
        </p:nvPicPr>
        <p:blipFill>
          <a:blip r:embed="rId2"/>
          <a:stretch>
            <a:fillRect/>
          </a:stretch>
        </p:blipFill>
        <p:spPr>
          <a:xfrm>
            <a:off x="0" y="0"/>
            <a:ext cx="12192000" cy="6858000"/>
          </a:xfrm>
          <a:prstGeom prst="rect">
            <a:avLst/>
          </a:prstGeom>
        </p:spPr>
      </p:pic>
      <p:sp>
        <p:nvSpPr>
          <p:cNvPr id="1048655" name="Vertical Title 1"/>
          <p:cNvSpPr>
            <a:spLocks noGrp="1"/>
          </p:cNvSpPr>
          <p:nvPr>
            <p:ph type="title" orient="vert"/>
          </p:nvPr>
        </p:nvSpPr>
        <p:spPr>
          <a:xfrm>
            <a:off x="8724900" y="609601"/>
            <a:ext cx="2553326" cy="5181599"/>
          </a:xfrm>
        </p:spPr>
        <p:txBody>
          <a:bodyPr vert="eaVert"/>
          <a:lstStyle>
            <a:lvl1pPr algn="l"/>
          </a:lstStyle>
          <a:p>
            <a:r>
              <a:rPr lang="en-US" smtClean="0"/>
              <a:t>Click to edit Master title style</a:t>
            </a:r>
            <a:endParaRPr lang="en-US" dirty="0"/>
          </a:p>
        </p:txBody>
      </p:sp>
      <p:sp>
        <p:nvSpPr>
          <p:cNvPr id="1048656" name="Vertical Text Placeholder 2"/>
          <p:cNvSpPr>
            <a:spLocks noGrp="1"/>
          </p:cNvSpPr>
          <p:nvPr>
            <p:ph type="body" orient="vert" sz="quarter" idx="13"/>
          </p:nvPr>
        </p:nvSpPr>
        <p:spPr>
          <a:xfrm>
            <a:off x="913775" y="609601"/>
            <a:ext cx="7658724"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657" name="Date Placeholder 3"/>
          <p:cNvSpPr>
            <a:spLocks noGrp="1"/>
          </p:cNvSpPr>
          <p:nvPr>
            <p:ph type="dt" sz="half" idx="10"/>
          </p:nvPr>
        </p:nvSpPr>
        <p:spPr/>
        <p:txBody>
          <a:bodyPr/>
          <a:lstStyle/>
          <a:p>
            <a:fld id="{5265EB26-B6CD-4613-B4FA-71247890BA58}" type="datetime1">
              <a:rPr lang="en-US" smtClean="0"/>
              <a:t>10/17/2018</a:t>
            </a:fld>
            <a:endParaRPr lang="en-US"/>
          </a:p>
        </p:txBody>
      </p:sp>
      <p:sp>
        <p:nvSpPr>
          <p:cNvPr id="1048658" name="Footer Placeholder 4"/>
          <p:cNvSpPr>
            <a:spLocks noGrp="1"/>
          </p:cNvSpPr>
          <p:nvPr>
            <p:ph type="ftr" sz="quarter" idx="11"/>
          </p:nvPr>
        </p:nvSpPr>
        <p:spPr/>
        <p:txBody>
          <a:bodyPr/>
          <a:lstStyle/>
          <a:p>
            <a:endParaRPr lang="en-US"/>
          </a:p>
        </p:txBody>
      </p:sp>
      <p:sp>
        <p:nvSpPr>
          <p:cNvPr id="1048659" name="Slide Number Placeholder 5"/>
          <p:cNvSpPr>
            <a:spLocks noGrp="1"/>
          </p:cNvSpPr>
          <p:nvPr>
            <p:ph type="sldNum" sz="quarter" idx="12"/>
          </p:nvPr>
        </p:nvSpPr>
        <p:spPr/>
        <p:txBody>
          <a:bodyPr/>
          <a:lstStyle/>
          <a:p>
            <a:fld id="{925C9A53-0800-4E9D-A3A4-1164F7634B2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2097153" name="Picture 2" descr="Droplets-HD-Content-R1d.png"/>
          <p:cNvPicPr>
            <a:picLocks noChangeAspect="1"/>
          </p:cNvPicPr>
          <p:nvPr/>
        </p:nvPicPr>
        <p:blipFill>
          <a:blip r:embed="rId2"/>
          <a:stretch>
            <a:fillRect/>
          </a:stretch>
        </p:blipFill>
        <p:spPr>
          <a:xfrm>
            <a:off x="0" y="0"/>
            <a:ext cx="12192000" cy="6858000"/>
          </a:xfrm>
          <a:prstGeom prst="rect">
            <a:avLst/>
          </a:prstGeom>
        </p:spPr>
      </p:pic>
      <p:sp>
        <p:nvSpPr>
          <p:cNvPr id="1048581" name="Title 1"/>
          <p:cNvSpPr>
            <a:spLocks noGrp="1"/>
          </p:cNvSpPr>
          <p:nvPr>
            <p:ph type="title"/>
          </p:nvPr>
        </p:nvSpPr>
        <p:spPr/>
        <p:txBody>
          <a:bodyPr/>
          <a:lstStyle/>
          <a:p>
            <a:r>
              <a:rPr lang="en-US" smtClean="0"/>
              <a:t>Click to edit Master title style</a:t>
            </a:r>
            <a:endParaRPr lang="en-US" dirty="0"/>
          </a:p>
        </p:txBody>
      </p:sp>
      <p:sp>
        <p:nvSpPr>
          <p:cNvPr id="1048582" name="Content Placeholder 2"/>
          <p:cNvSpPr>
            <a:spLocks noGrp="1"/>
          </p:cNvSpPr>
          <p:nvPr>
            <p:ph sz="quarter" idx="13"/>
          </p:nvPr>
        </p:nvSpPr>
        <p:spPr>
          <a:xfrm>
            <a:off x="913774" y="2367092"/>
            <a:ext cx="103638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583" name="Date Placeholder 3"/>
          <p:cNvSpPr>
            <a:spLocks noGrp="1"/>
          </p:cNvSpPr>
          <p:nvPr>
            <p:ph type="dt" sz="half" idx="10"/>
          </p:nvPr>
        </p:nvSpPr>
        <p:spPr/>
        <p:txBody>
          <a:bodyPr/>
          <a:lstStyle/>
          <a:p>
            <a:fld id="{00CD2EBA-414D-4B3B-B237-471D4175898D}" type="datetime1">
              <a:rPr lang="en-US" smtClean="0"/>
              <a:t>10/17/2018</a:t>
            </a:fld>
            <a:endParaRPr lang="en-US"/>
          </a:p>
        </p:txBody>
      </p:sp>
      <p:sp>
        <p:nvSpPr>
          <p:cNvPr id="1048584" name="Footer Placeholder 4"/>
          <p:cNvSpPr>
            <a:spLocks noGrp="1"/>
          </p:cNvSpPr>
          <p:nvPr>
            <p:ph type="ftr" sz="quarter" idx="11"/>
          </p:nvPr>
        </p:nvSpPr>
        <p:spPr/>
        <p:txBody>
          <a:bodyPr/>
          <a:lstStyle/>
          <a:p>
            <a:endParaRPr lang="en-US"/>
          </a:p>
        </p:txBody>
      </p:sp>
      <p:sp>
        <p:nvSpPr>
          <p:cNvPr id="1048585" name="Slide Number Placeholder 5"/>
          <p:cNvSpPr>
            <a:spLocks noGrp="1"/>
          </p:cNvSpPr>
          <p:nvPr>
            <p:ph type="sldNum" sz="quarter" idx="12"/>
          </p:nvPr>
        </p:nvSpPr>
        <p:spPr/>
        <p:txBody>
          <a:bodyPr/>
          <a:lstStyle/>
          <a:p>
            <a:fld id="{925C9A53-0800-4E9D-A3A4-1164F7634B2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97182" name="Picture 8" descr="Droplets-HD-Content-R1d.png"/>
          <p:cNvPicPr>
            <a:picLocks noChangeAspect="1"/>
          </p:cNvPicPr>
          <p:nvPr/>
        </p:nvPicPr>
        <p:blipFill>
          <a:blip r:embed="rId2"/>
          <a:stretch>
            <a:fillRect/>
          </a:stretch>
        </p:blipFill>
        <p:spPr>
          <a:xfrm>
            <a:off x="0" y="0"/>
            <a:ext cx="12192000" cy="6858000"/>
          </a:xfrm>
          <a:prstGeom prst="rect">
            <a:avLst/>
          </a:prstGeom>
        </p:spPr>
      </p:pic>
      <p:sp>
        <p:nvSpPr>
          <p:cNvPr id="1048691"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1048692"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1048693" name="Date Placeholder 3"/>
          <p:cNvSpPr>
            <a:spLocks noGrp="1"/>
          </p:cNvSpPr>
          <p:nvPr>
            <p:ph type="dt" sz="half" idx="10"/>
          </p:nvPr>
        </p:nvSpPr>
        <p:spPr/>
        <p:txBody>
          <a:bodyPr/>
          <a:lstStyle/>
          <a:p>
            <a:fld id="{83DE0D69-AF90-40E1-9295-50BB01E38CF9}" type="datetime1">
              <a:rPr lang="en-US" smtClean="0"/>
              <a:t>10/17/2018</a:t>
            </a:fld>
            <a:endParaRPr lang="en-US"/>
          </a:p>
        </p:txBody>
      </p:sp>
      <p:sp>
        <p:nvSpPr>
          <p:cNvPr id="1048694" name="Footer Placeholder 4"/>
          <p:cNvSpPr>
            <a:spLocks noGrp="1"/>
          </p:cNvSpPr>
          <p:nvPr>
            <p:ph type="ftr" sz="quarter" idx="11"/>
          </p:nvPr>
        </p:nvSpPr>
        <p:spPr/>
        <p:txBody>
          <a:bodyPr/>
          <a:lstStyle/>
          <a:p>
            <a:endParaRPr lang="en-US"/>
          </a:p>
        </p:txBody>
      </p:sp>
      <p:sp>
        <p:nvSpPr>
          <p:cNvPr id="1048695" name="Slide Number Placeholder 5"/>
          <p:cNvSpPr>
            <a:spLocks noGrp="1"/>
          </p:cNvSpPr>
          <p:nvPr>
            <p:ph type="sldNum" sz="quarter" idx="12"/>
          </p:nvPr>
        </p:nvSpPr>
        <p:spPr/>
        <p:txBody>
          <a:bodyPr/>
          <a:lstStyle/>
          <a:p>
            <a:fld id="{925C9A53-0800-4E9D-A3A4-1164F7634B2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2097184" name="Picture 9" descr="Droplets-HD-Content-R1d.png"/>
          <p:cNvPicPr>
            <a:picLocks noChangeAspect="1"/>
          </p:cNvPicPr>
          <p:nvPr/>
        </p:nvPicPr>
        <p:blipFill>
          <a:blip r:embed="rId2"/>
          <a:stretch>
            <a:fillRect/>
          </a:stretch>
        </p:blipFill>
        <p:spPr>
          <a:xfrm>
            <a:off x="0" y="0"/>
            <a:ext cx="12192000" cy="6858000"/>
          </a:xfrm>
          <a:prstGeom prst="rect">
            <a:avLst/>
          </a:prstGeom>
        </p:spPr>
      </p:pic>
      <p:sp>
        <p:nvSpPr>
          <p:cNvPr id="1048702"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048703" name="Content Placeholder 2"/>
          <p:cNvSpPr>
            <a:spLocks noGrp="1"/>
          </p:cNvSpPr>
          <p:nvPr>
            <p:ph sz="quarter" idx="13"/>
          </p:nvPr>
        </p:nvSpPr>
        <p:spPr>
          <a:xfrm>
            <a:off x="913774" y="2367092"/>
            <a:ext cx="51060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704" name="Content Placeholder 3"/>
          <p:cNvSpPr>
            <a:spLocks noGrp="1"/>
          </p:cNvSpPr>
          <p:nvPr>
            <p:ph sz="quarter" idx="14"/>
          </p:nvPr>
        </p:nvSpPr>
        <p:spPr>
          <a:xfrm>
            <a:off x="6172200" y="2367092"/>
            <a:ext cx="510540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705" name="Date Placeholder 4"/>
          <p:cNvSpPr>
            <a:spLocks noGrp="1"/>
          </p:cNvSpPr>
          <p:nvPr>
            <p:ph type="dt" sz="half" idx="10"/>
          </p:nvPr>
        </p:nvSpPr>
        <p:spPr/>
        <p:txBody>
          <a:bodyPr/>
          <a:lstStyle/>
          <a:p>
            <a:fld id="{EE9852CC-B3F6-4532-8E28-A09826D3B8FC}" type="datetime1">
              <a:rPr lang="en-US" smtClean="0"/>
              <a:t>10/17/2018</a:t>
            </a:fld>
            <a:endParaRPr lang="en-US"/>
          </a:p>
        </p:txBody>
      </p:sp>
      <p:sp>
        <p:nvSpPr>
          <p:cNvPr id="1048706" name="Footer Placeholder 5"/>
          <p:cNvSpPr>
            <a:spLocks noGrp="1"/>
          </p:cNvSpPr>
          <p:nvPr>
            <p:ph type="ftr" sz="quarter" idx="11"/>
          </p:nvPr>
        </p:nvSpPr>
        <p:spPr/>
        <p:txBody>
          <a:bodyPr/>
          <a:lstStyle/>
          <a:p>
            <a:endParaRPr lang="en-US"/>
          </a:p>
        </p:txBody>
      </p:sp>
      <p:sp>
        <p:nvSpPr>
          <p:cNvPr id="1048707" name="Slide Number Placeholder 6"/>
          <p:cNvSpPr>
            <a:spLocks noGrp="1"/>
          </p:cNvSpPr>
          <p:nvPr>
            <p:ph type="sldNum" sz="quarter" idx="12"/>
          </p:nvPr>
        </p:nvSpPr>
        <p:spPr/>
        <p:txBody>
          <a:bodyPr/>
          <a:lstStyle/>
          <a:p>
            <a:fld id="{925C9A53-0800-4E9D-A3A4-1164F7634B2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97177" name="Picture 14" descr="Droplets-HD-Content-R1d.png"/>
          <p:cNvPicPr>
            <a:picLocks noChangeAspect="1"/>
          </p:cNvPicPr>
          <p:nvPr/>
        </p:nvPicPr>
        <p:blipFill>
          <a:blip r:embed="rId2"/>
          <a:stretch>
            <a:fillRect/>
          </a:stretch>
        </p:blipFill>
        <p:spPr>
          <a:xfrm>
            <a:off x="0" y="0"/>
            <a:ext cx="12192000" cy="6858000"/>
          </a:xfrm>
          <a:prstGeom prst="rect">
            <a:avLst/>
          </a:prstGeom>
        </p:spPr>
      </p:pic>
      <p:sp>
        <p:nvSpPr>
          <p:cNvPr id="1048660"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048661"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48662" name="Content Placeholder 3"/>
          <p:cNvSpPr>
            <a:spLocks noGrp="1"/>
          </p:cNvSpPr>
          <p:nvPr>
            <p:ph sz="quarter" idx="13"/>
          </p:nvPr>
        </p:nvSpPr>
        <p:spPr>
          <a:xfrm>
            <a:off x="913774" y="3051012"/>
            <a:ext cx="5106027"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663"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48664" name="Content Placeholder 5"/>
          <p:cNvSpPr>
            <a:spLocks noGrp="1"/>
          </p:cNvSpPr>
          <p:nvPr>
            <p:ph sz="quarter" idx="14"/>
          </p:nvPr>
        </p:nvSpPr>
        <p:spPr>
          <a:xfrm>
            <a:off x="6172200" y="3051012"/>
            <a:ext cx="510540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665" name="Date Placeholder 6"/>
          <p:cNvSpPr>
            <a:spLocks noGrp="1"/>
          </p:cNvSpPr>
          <p:nvPr>
            <p:ph type="dt" sz="half" idx="10"/>
          </p:nvPr>
        </p:nvSpPr>
        <p:spPr/>
        <p:txBody>
          <a:bodyPr/>
          <a:lstStyle/>
          <a:p>
            <a:fld id="{7B633FC7-8934-43E6-8FF0-5FA933E20698}" type="datetime1">
              <a:rPr lang="en-US" smtClean="0"/>
              <a:t>10/17/2018</a:t>
            </a:fld>
            <a:endParaRPr lang="en-US"/>
          </a:p>
        </p:txBody>
      </p:sp>
      <p:sp>
        <p:nvSpPr>
          <p:cNvPr id="1048666" name="Footer Placeholder 7"/>
          <p:cNvSpPr>
            <a:spLocks noGrp="1"/>
          </p:cNvSpPr>
          <p:nvPr>
            <p:ph type="ftr" sz="quarter" idx="11"/>
          </p:nvPr>
        </p:nvSpPr>
        <p:spPr/>
        <p:txBody>
          <a:bodyPr/>
          <a:lstStyle/>
          <a:p>
            <a:endParaRPr lang="en-US"/>
          </a:p>
        </p:txBody>
      </p:sp>
      <p:sp>
        <p:nvSpPr>
          <p:cNvPr id="1048667" name="Slide Number Placeholder 8"/>
          <p:cNvSpPr>
            <a:spLocks noGrp="1"/>
          </p:cNvSpPr>
          <p:nvPr>
            <p:ph type="sldNum" sz="quarter" idx="12"/>
          </p:nvPr>
        </p:nvSpPr>
        <p:spPr/>
        <p:txBody>
          <a:bodyPr/>
          <a:lstStyle/>
          <a:p>
            <a:fld id="{925C9A53-0800-4E9D-A3A4-1164F7634B2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2097185" name="Picture 7" descr="Droplets-HD-Content-R1d.png"/>
          <p:cNvPicPr>
            <a:picLocks noChangeAspect="1"/>
          </p:cNvPicPr>
          <p:nvPr/>
        </p:nvPicPr>
        <p:blipFill>
          <a:blip r:embed="rId2"/>
          <a:stretch>
            <a:fillRect/>
          </a:stretch>
        </p:blipFill>
        <p:spPr>
          <a:xfrm>
            <a:off x="0" y="0"/>
            <a:ext cx="12192000" cy="6858000"/>
          </a:xfrm>
          <a:prstGeom prst="rect">
            <a:avLst/>
          </a:prstGeom>
        </p:spPr>
      </p:pic>
      <p:sp>
        <p:nvSpPr>
          <p:cNvPr id="1048708" name="Title 1"/>
          <p:cNvSpPr>
            <a:spLocks noGrp="1"/>
          </p:cNvSpPr>
          <p:nvPr>
            <p:ph type="title"/>
          </p:nvPr>
        </p:nvSpPr>
        <p:spPr/>
        <p:txBody>
          <a:bodyPr/>
          <a:lstStyle/>
          <a:p>
            <a:r>
              <a:rPr lang="en-US" smtClean="0"/>
              <a:t>Click to edit Master title style</a:t>
            </a:r>
            <a:endParaRPr lang="en-US" dirty="0"/>
          </a:p>
        </p:txBody>
      </p:sp>
      <p:sp>
        <p:nvSpPr>
          <p:cNvPr id="1048709" name="Date Placeholder 2"/>
          <p:cNvSpPr>
            <a:spLocks noGrp="1"/>
          </p:cNvSpPr>
          <p:nvPr>
            <p:ph type="dt" sz="half" idx="10"/>
          </p:nvPr>
        </p:nvSpPr>
        <p:spPr/>
        <p:txBody>
          <a:bodyPr/>
          <a:lstStyle/>
          <a:p>
            <a:fld id="{F920DDAB-6C09-4A2F-BED4-1E38625311F5}" type="datetime1">
              <a:rPr lang="en-US" smtClean="0"/>
              <a:t>10/17/2018</a:t>
            </a:fld>
            <a:endParaRPr lang="en-US"/>
          </a:p>
        </p:txBody>
      </p:sp>
      <p:sp>
        <p:nvSpPr>
          <p:cNvPr id="1048710" name="Footer Placeholder 3"/>
          <p:cNvSpPr>
            <a:spLocks noGrp="1"/>
          </p:cNvSpPr>
          <p:nvPr>
            <p:ph type="ftr" sz="quarter" idx="11"/>
          </p:nvPr>
        </p:nvSpPr>
        <p:spPr/>
        <p:txBody>
          <a:bodyPr/>
          <a:lstStyle/>
          <a:p>
            <a:endParaRPr lang="en-US"/>
          </a:p>
        </p:txBody>
      </p:sp>
      <p:sp>
        <p:nvSpPr>
          <p:cNvPr id="1048711" name="Slide Number Placeholder 4"/>
          <p:cNvSpPr>
            <a:spLocks noGrp="1"/>
          </p:cNvSpPr>
          <p:nvPr>
            <p:ph type="sldNum" sz="quarter" idx="12"/>
          </p:nvPr>
        </p:nvSpPr>
        <p:spPr/>
        <p:txBody>
          <a:bodyPr/>
          <a:lstStyle/>
          <a:p>
            <a:fld id="{925C9A53-0800-4E9D-A3A4-1164F7634B2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097163" name="Picture 6" descr="Droplets-HD-Content-R1d.png"/>
          <p:cNvPicPr>
            <a:picLocks noChangeAspect="1"/>
          </p:cNvPicPr>
          <p:nvPr/>
        </p:nvPicPr>
        <p:blipFill>
          <a:blip r:embed="rId2"/>
          <a:stretch>
            <a:fillRect/>
          </a:stretch>
        </p:blipFill>
        <p:spPr>
          <a:xfrm>
            <a:off x="0" y="0"/>
            <a:ext cx="12192000" cy="6858000"/>
          </a:xfrm>
          <a:prstGeom prst="rect">
            <a:avLst/>
          </a:prstGeom>
        </p:spPr>
      </p:pic>
      <p:sp>
        <p:nvSpPr>
          <p:cNvPr id="1048610" name="Date Placeholder 1"/>
          <p:cNvSpPr>
            <a:spLocks noGrp="1"/>
          </p:cNvSpPr>
          <p:nvPr>
            <p:ph type="dt" sz="half" idx="10"/>
          </p:nvPr>
        </p:nvSpPr>
        <p:spPr/>
        <p:txBody>
          <a:bodyPr/>
          <a:lstStyle/>
          <a:p>
            <a:fld id="{C247A019-6776-4A05-A5C6-C325F7C88020}" type="datetime1">
              <a:rPr lang="en-US" smtClean="0"/>
              <a:t>10/17/2018</a:t>
            </a:fld>
            <a:endParaRPr lang="en-US"/>
          </a:p>
        </p:txBody>
      </p:sp>
      <p:sp>
        <p:nvSpPr>
          <p:cNvPr id="1048611" name="Footer Placeholder 2"/>
          <p:cNvSpPr>
            <a:spLocks noGrp="1"/>
          </p:cNvSpPr>
          <p:nvPr>
            <p:ph type="ftr" sz="quarter" idx="11"/>
          </p:nvPr>
        </p:nvSpPr>
        <p:spPr/>
        <p:txBody>
          <a:bodyPr/>
          <a:lstStyle/>
          <a:p>
            <a:endParaRPr lang="en-US"/>
          </a:p>
        </p:txBody>
      </p:sp>
      <p:sp>
        <p:nvSpPr>
          <p:cNvPr id="1048612" name="Slide Number Placeholder 3"/>
          <p:cNvSpPr>
            <a:spLocks noGrp="1"/>
          </p:cNvSpPr>
          <p:nvPr>
            <p:ph type="sldNum" sz="quarter" idx="12"/>
          </p:nvPr>
        </p:nvSpPr>
        <p:spPr/>
        <p:txBody>
          <a:bodyPr/>
          <a:lstStyle/>
          <a:p>
            <a:fld id="{925C9A53-0800-4E9D-A3A4-1164F7634B2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2097183" name="Picture 10" descr="Droplets-HD-Content-R1d.png"/>
          <p:cNvPicPr>
            <a:picLocks noChangeAspect="1"/>
          </p:cNvPicPr>
          <p:nvPr/>
        </p:nvPicPr>
        <p:blipFill>
          <a:blip r:embed="rId2"/>
          <a:stretch>
            <a:fillRect/>
          </a:stretch>
        </p:blipFill>
        <p:spPr>
          <a:xfrm>
            <a:off x="0" y="0"/>
            <a:ext cx="12192000" cy="6858000"/>
          </a:xfrm>
          <a:prstGeom prst="rect">
            <a:avLst/>
          </a:prstGeom>
        </p:spPr>
      </p:pic>
      <p:sp>
        <p:nvSpPr>
          <p:cNvPr id="1048696"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48697" name="Content Placeholder 2"/>
          <p:cNvSpPr>
            <a:spLocks noGrp="1"/>
          </p:cNvSpPr>
          <p:nvPr>
            <p:ph sz="quarter" idx="13"/>
          </p:nvPr>
        </p:nvSpPr>
        <p:spPr>
          <a:xfrm>
            <a:off x="5078062" y="609600"/>
            <a:ext cx="6200163"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698"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1048699" name="Date Placeholder 4"/>
          <p:cNvSpPr>
            <a:spLocks noGrp="1"/>
          </p:cNvSpPr>
          <p:nvPr>
            <p:ph type="dt" sz="half" idx="10"/>
          </p:nvPr>
        </p:nvSpPr>
        <p:spPr/>
        <p:txBody>
          <a:bodyPr/>
          <a:lstStyle/>
          <a:p>
            <a:fld id="{5CF3CE85-F88D-47F4-A0B6-25DB2E3DC511}" type="datetime1">
              <a:rPr lang="en-US" smtClean="0"/>
              <a:t>10/17/2018</a:t>
            </a:fld>
            <a:endParaRPr lang="en-US"/>
          </a:p>
        </p:txBody>
      </p:sp>
      <p:sp>
        <p:nvSpPr>
          <p:cNvPr id="1048700" name="Footer Placeholder 5"/>
          <p:cNvSpPr>
            <a:spLocks noGrp="1"/>
          </p:cNvSpPr>
          <p:nvPr>
            <p:ph type="ftr" sz="quarter" idx="11"/>
          </p:nvPr>
        </p:nvSpPr>
        <p:spPr/>
        <p:txBody>
          <a:bodyPr/>
          <a:lstStyle/>
          <a:p>
            <a:endParaRPr lang="en-US"/>
          </a:p>
        </p:txBody>
      </p:sp>
      <p:sp>
        <p:nvSpPr>
          <p:cNvPr id="1048701" name="Slide Number Placeholder 6"/>
          <p:cNvSpPr>
            <a:spLocks noGrp="1"/>
          </p:cNvSpPr>
          <p:nvPr>
            <p:ph type="sldNum" sz="quarter" idx="12"/>
          </p:nvPr>
        </p:nvSpPr>
        <p:spPr/>
        <p:txBody>
          <a:bodyPr/>
          <a:lstStyle/>
          <a:p>
            <a:fld id="{925C9A53-0800-4E9D-A3A4-1164F7634B2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097154" name="Picture 9" descr="Droplets-HD-Content-R1d.png"/>
          <p:cNvPicPr>
            <a:picLocks noChangeAspect="1"/>
          </p:cNvPicPr>
          <p:nvPr/>
        </p:nvPicPr>
        <p:blipFill>
          <a:blip r:embed="rId2"/>
          <a:stretch>
            <a:fillRect/>
          </a:stretch>
        </p:blipFill>
        <p:spPr>
          <a:xfrm>
            <a:off x="0" y="0"/>
            <a:ext cx="12192000" cy="6858000"/>
          </a:xfrm>
          <a:prstGeom prst="rect">
            <a:avLst/>
          </a:prstGeom>
        </p:spPr>
      </p:pic>
      <p:sp>
        <p:nvSpPr>
          <p:cNvPr id="1048588"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1048589"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048590"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1048591" name="Date Placeholder 4"/>
          <p:cNvSpPr>
            <a:spLocks noGrp="1"/>
          </p:cNvSpPr>
          <p:nvPr>
            <p:ph type="dt" sz="half" idx="10"/>
          </p:nvPr>
        </p:nvSpPr>
        <p:spPr/>
        <p:txBody>
          <a:bodyPr/>
          <a:lstStyle/>
          <a:p>
            <a:fld id="{618F6060-5E2E-4B87-8D87-4612A90F3069}" type="datetime1">
              <a:rPr lang="en-US" smtClean="0"/>
              <a:t>10/17/2018</a:t>
            </a:fld>
            <a:endParaRPr lang="en-US"/>
          </a:p>
        </p:txBody>
      </p:sp>
      <p:sp>
        <p:nvSpPr>
          <p:cNvPr id="1048592" name="Footer Placeholder 5"/>
          <p:cNvSpPr>
            <a:spLocks noGrp="1"/>
          </p:cNvSpPr>
          <p:nvPr>
            <p:ph type="ftr" sz="quarter" idx="11"/>
          </p:nvPr>
        </p:nvSpPr>
        <p:spPr/>
        <p:txBody>
          <a:bodyPr/>
          <a:lstStyle/>
          <a:p>
            <a:endParaRPr lang="en-US"/>
          </a:p>
        </p:txBody>
      </p:sp>
      <p:sp>
        <p:nvSpPr>
          <p:cNvPr id="1048593" name="Slide Number Placeholder 6"/>
          <p:cNvSpPr>
            <a:spLocks noGrp="1"/>
          </p:cNvSpPr>
          <p:nvPr>
            <p:ph type="sldNum" sz="quarter" idx="12"/>
          </p:nvPr>
        </p:nvSpPr>
        <p:spPr/>
        <p:txBody>
          <a:bodyPr/>
          <a:lstStyle/>
          <a:p>
            <a:fld id="{925C9A53-0800-4E9D-A3A4-1164F7634B2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2097152" name="Picture 2" descr="\\DROBO-FS\QuickDrops\JB\PPTX NG\Droplets\LightingOverlay.png"/>
          <p:cNvPicPr>
            <a:picLocks noChangeAspect="1" noChangeArrowheads="1"/>
          </p:cNvPicPr>
          <p:nvPr/>
        </p:nvPicPr>
        <p:blipFill>
          <a:blip r:embed="rId19">
            <a:alphaModFix/>
          </a:blip>
          <a:srcRect/>
          <a:stretch>
            <a:fillRect/>
          </a:stretch>
        </p:blipFill>
        <p:spPr bwMode="auto">
          <a:xfrm>
            <a:off x="0" y="-1"/>
            <a:ext cx="12192003" cy="6858001"/>
          </a:xfrm>
          <a:prstGeom prst="rect">
            <a:avLst/>
          </a:prstGeom>
          <a:noFill/>
        </p:spPr>
      </p:pic>
      <p:sp>
        <p:nvSpPr>
          <p:cNvPr id="1048576"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048577"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48578"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5C760B8E-4A28-4EAC-B24E-A2E43DBC32E9}" type="datetime1">
              <a:rPr lang="en-US" smtClean="0"/>
              <a:t>10/17/2018</a:t>
            </a:fld>
            <a:endParaRPr lang="en-US"/>
          </a:p>
        </p:txBody>
      </p:sp>
      <p:sp>
        <p:nvSpPr>
          <p:cNvPr id="1048579"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1048580"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925C9A53-0800-4E9D-A3A4-1164F7634B2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nih.go.jp.libproxy.lib.unc.edu/" TargetMode="External"/><Relationship Id="rId2" Type="http://schemas.openxmlformats.org/officeDocument/2006/relationships/hyperlink" Target="http://www.who.int/lep/leprosy/en/index.html" TargetMode="External"/><Relationship Id="rId1" Type="http://schemas.openxmlformats.org/officeDocument/2006/relationships/slideLayout" Target="../slideLayouts/slideLayout2.xml"/><Relationship Id="rId4" Type="http://schemas.openxmlformats.org/officeDocument/2006/relationships/hyperlink" Target="http://www.hrsa.gov/hansen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5" name="Title 1"/>
          <p:cNvSpPr>
            <a:spLocks noGrp="1"/>
          </p:cNvSpPr>
          <p:nvPr>
            <p:ph type="ctrTitle"/>
          </p:nvPr>
        </p:nvSpPr>
        <p:spPr>
          <a:xfrm>
            <a:off x="0" y="1903445"/>
            <a:ext cx="11838367" cy="1731670"/>
          </a:xfrm>
        </p:spPr>
        <p:txBody>
          <a:bodyPr>
            <a:noAutofit/>
          </a:bodyPr>
          <a:lstStyle/>
          <a:p>
            <a:pPr>
              <a:lnSpc>
                <a:spcPct val="150000"/>
              </a:lnSpc>
            </a:pPr>
            <a:r>
              <a:rPr lang="en-US" sz="2800" b="1" dirty="0" smtClean="0">
                <a:latin typeface="Times New Roman" panose="02020603050405020304" pitchFamily="18" charset="0"/>
                <a:cs typeface="Times New Roman" panose="02020603050405020304" pitchFamily="18" charset="0"/>
              </a:rPr>
              <a:t/>
            </a:r>
            <a:br>
              <a:rPr lang="en-US" sz="2800" b="1" dirty="0" smtClean="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
            </a:r>
            <a:br>
              <a:rPr lang="en-US" sz="2800" b="1" dirty="0">
                <a:latin typeface="Times New Roman" panose="02020603050405020304" pitchFamily="18" charset="0"/>
                <a:cs typeface="Times New Roman" panose="02020603050405020304" pitchFamily="18" charset="0"/>
              </a:rPr>
            </a:br>
            <a:r>
              <a:rPr lang="en-US" sz="2800" b="1" dirty="0" smtClean="0">
                <a:latin typeface="Times New Roman" panose="02020603050405020304" pitchFamily="18" charset="0"/>
                <a:cs typeface="Times New Roman" panose="02020603050405020304" pitchFamily="18" charset="0"/>
              </a:rPr>
              <a:t/>
            </a:r>
            <a:br>
              <a:rPr lang="en-US" sz="2800" b="1" dirty="0" smtClean="0">
                <a:latin typeface="Times New Roman" panose="02020603050405020304" pitchFamily="18" charset="0"/>
                <a:cs typeface="Times New Roman" panose="02020603050405020304" pitchFamily="18" charset="0"/>
              </a:rPr>
            </a:br>
            <a:r>
              <a:rPr lang="en-US" sz="2800" b="1" dirty="0" smtClean="0">
                <a:latin typeface="Times New Roman" panose="02020603050405020304" pitchFamily="18" charset="0"/>
                <a:cs typeface="Times New Roman" panose="02020603050405020304" pitchFamily="18" charset="0"/>
              </a:rPr>
              <a:t>Community Service ProjectS AND IMPACTS: </a:t>
            </a:r>
            <a:r>
              <a:rPr lang="en-US" sz="2800" b="1" dirty="0" err="1" smtClean="0">
                <a:latin typeface="Times New Roman" panose="02020603050405020304" pitchFamily="18" charset="0"/>
                <a:cs typeface="Times New Roman" panose="02020603050405020304" pitchFamily="18" charset="0"/>
              </a:rPr>
              <a:t>dUTA</a:t>
            </a:r>
            <a:r>
              <a:rPr lang="en-US" sz="2800" b="1" dirty="0" smtClean="0">
                <a:latin typeface="Times New Roman" panose="02020603050405020304" pitchFamily="18" charset="0"/>
                <a:cs typeface="Times New Roman" panose="02020603050405020304" pitchFamily="18" charset="0"/>
              </a:rPr>
              <a:t> Community (water Project) &amp; </a:t>
            </a:r>
            <a:r>
              <a:rPr lang="en-US" sz="2800" b="1" dirty="0" err="1" smtClean="0">
                <a:latin typeface="Times New Roman" panose="02020603050405020304" pitchFamily="18" charset="0"/>
                <a:cs typeface="Times New Roman" panose="02020603050405020304" pitchFamily="18" charset="0"/>
              </a:rPr>
              <a:t>Godokpe</a:t>
            </a:r>
            <a:r>
              <a:rPr lang="en-US" sz="2800" b="1" dirty="0" smtClean="0">
                <a:latin typeface="Times New Roman" panose="02020603050405020304" pitchFamily="18" charset="0"/>
                <a:cs typeface="Times New Roman" panose="02020603050405020304" pitchFamily="18" charset="0"/>
              </a:rPr>
              <a:t> Community (Cured lepers support project)</a:t>
            </a:r>
            <a:br>
              <a:rPr lang="en-US" sz="2800" b="1" dirty="0" smtClean="0">
                <a:latin typeface="Times New Roman" panose="02020603050405020304" pitchFamily="18" charset="0"/>
                <a:cs typeface="Times New Roman" panose="02020603050405020304" pitchFamily="18" charset="0"/>
              </a:rPr>
            </a:b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048606" name="Subtitle 2"/>
          <p:cNvSpPr>
            <a:spLocks noGrp="1"/>
          </p:cNvSpPr>
          <p:nvPr>
            <p:ph type="subTitle" idx="1"/>
          </p:nvPr>
        </p:nvSpPr>
        <p:spPr>
          <a:xfrm>
            <a:off x="139701" y="3079102"/>
            <a:ext cx="12052300" cy="1043922"/>
          </a:xfrm>
        </p:spPr>
        <p:txBody>
          <a:bodyPr>
            <a:noAutofit/>
          </a:bodyPr>
          <a:lstStyle/>
          <a:p>
            <a:pPr algn="just">
              <a:lnSpc>
                <a:spcPct val="150000"/>
              </a:lnSpc>
            </a:pPr>
            <a:endParaRPr lang="en-US" b="1" dirty="0" smtClean="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en-US" sz="1600" b="1" dirty="0" smtClean="0">
                <a:solidFill>
                  <a:schemeClr val="tx1"/>
                </a:solidFill>
                <a:latin typeface="Times New Roman" panose="02020603050405020304" pitchFamily="18" charset="0"/>
                <a:cs typeface="Times New Roman" panose="02020603050405020304" pitchFamily="18" charset="0"/>
              </a:rPr>
              <a:t>Authors</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smtClean="0">
                <a:solidFill>
                  <a:schemeClr val="tx1"/>
                </a:solidFill>
                <a:latin typeface="Times New Roman" panose="02020603050405020304" pitchFamily="18" charset="0"/>
                <a:cs typeface="Times New Roman" panose="02020603050405020304" pitchFamily="18" charset="0"/>
              </a:rPr>
              <a:t>CHRIS KEWLEY, Divine </a:t>
            </a:r>
            <a:r>
              <a:rPr lang="en-US" sz="1600" b="1" dirty="0">
                <a:solidFill>
                  <a:schemeClr val="tx1"/>
                </a:solidFill>
                <a:latin typeface="Times New Roman" panose="02020603050405020304" pitchFamily="18" charset="0"/>
                <a:cs typeface="Times New Roman" panose="02020603050405020304" pitchFamily="18" charset="0"/>
              </a:rPr>
              <a:t>Kporha, Prince Ababio Osei, Elorm Ntem, Sosu Patricia, Richard </a:t>
            </a:r>
            <a:r>
              <a:rPr lang="en-US" sz="1600" b="1" dirty="0" err="1">
                <a:solidFill>
                  <a:schemeClr val="tx1"/>
                </a:solidFill>
                <a:latin typeface="Times New Roman" panose="02020603050405020304" pitchFamily="18" charset="0"/>
                <a:cs typeface="Times New Roman" panose="02020603050405020304" pitchFamily="18" charset="0"/>
              </a:rPr>
              <a:t>Quainoo</a:t>
            </a:r>
            <a:r>
              <a:rPr lang="en-US" sz="1600" b="1" dirty="0" smtClean="0">
                <a:solidFill>
                  <a:schemeClr val="tx1"/>
                </a:solidFill>
                <a:latin typeface="Times New Roman" panose="02020603050405020304" pitchFamily="18" charset="0"/>
                <a:cs typeface="Times New Roman" panose="02020603050405020304" pitchFamily="18" charset="0"/>
              </a:rPr>
              <a:t>.</a:t>
            </a:r>
            <a:endParaRPr lang="en-US" sz="1800" b="1" dirty="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1800" b="1" dirty="0" smtClean="0">
                <a:solidFill>
                  <a:schemeClr val="tx1"/>
                </a:solidFill>
                <a:latin typeface="Times New Roman" panose="02020603050405020304" pitchFamily="18" charset="0"/>
                <a:cs typeface="Times New Roman" panose="02020603050405020304" pitchFamily="18" charset="0"/>
              </a:rPr>
              <a:t>UNIVERSITY OF HEALTH AND ALLIED SCIENCES, GHANA.</a:t>
            </a:r>
          </a:p>
          <a:p>
            <a:pPr>
              <a:lnSpc>
                <a:spcPct val="150000"/>
              </a:lnSpc>
            </a:pPr>
            <a:r>
              <a:rPr lang="en-US" sz="1800" b="1" dirty="0" smtClean="0">
                <a:solidFill>
                  <a:schemeClr val="tx1"/>
                </a:solidFill>
                <a:latin typeface="Times New Roman" panose="02020603050405020304" pitchFamily="18" charset="0"/>
                <a:cs typeface="Times New Roman" panose="02020603050405020304" pitchFamily="18" charset="0"/>
              </a:rPr>
              <a:t>UNIVERSITY OF NEWCASTLE, AUSTRALIA.</a:t>
            </a:r>
            <a:endParaRPr lang="en-US" sz="1800" b="1" dirty="0">
              <a:solidFill>
                <a:schemeClr val="tx1"/>
              </a:solidFill>
              <a:latin typeface="Times New Roman" panose="02020603050405020304" pitchFamily="18" charset="0"/>
              <a:cs typeface="Times New Roman" panose="02020603050405020304" pitchFamily="18" charset="0"/>
            </a:endParaRPr>
          </a:p>
        </p:txBody>
      </p:sp>
      <p:pic>
        <p:nvPicPr>
          <p:cNvPr id="2097160" name="Picture 11" descr="211212-220455-5409"/>
          <p:cNvPicPr>
            <a:picLocks noChangeAspect="1" noChangeArrowheads="1"/>
          </p:cNvPicPr>
          <p:nvPr/>
        </p:nvPicPr>
        <p:blipFill>
          <a:blip r:embed="rId3" cstate="print"/>
          <a:srcRect/>
          <a:stretch>
            <a:fillRect/>
          </a:stretch>
        </p:blipFill>
        <p:spPr bwMode="auto">
          <a:xfrm>
            <a:off x="266700" y="129938"/>
            <a:ext cx="1520373" cy="984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97161" name="Picture 11" descr="211212-220455-5409"/>
          <p:cNvPicPr>
            <a:picLocks noChangeAspect="1" noChangeArrowheads="1"/>
          </p:cNvPicPr>
          <p:nvPr/>
        </p:nvPicPr>
        <p:blipFill>
          <a:blip r:embed="rId3" cstate="print"/>
          <a:srcRect/>
          <a:stretch>
            <a:fillRect/>
          </a:stretch>
        </p:blipFill>
        <p:spPr bwMode="auto">
          <a:xfrm rot="10800000">
            <a:off x="10212805" y="144929"/>
            <a:ext cx="1520373" cy="984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Slide Number Placeholder 1"/>
          <p:cNvSpPr>
            <a:spLocks noGrp="1"/>
          </p:cNvSpPr>
          <p:nvPr>
            <p:ph type="sldNum" sz="quarter" idx="12"/>
          </p:nvPr>
        </p:nvSpPr>
        <p:spPr/>
        <p:txBody>
          <a:bodyPr/>
          <a:lstStyle/>
          <a:p>
            <a:fld id="{925C9A53-0800-4E9D-A3A4-1164F7634B20}" type="slidenum">
              <a:rPr lang="en-US" smtClean="0"/>
              <a:t>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5" name="Title 1"/>
          <p:cNvSpPr>
            <a:spLocks noGrp="1"/>
          </p:cNvSpPr>
          <p:nvPr>
            <p:ph type="ctrTitle"/>
          </p:nvPr>
        </p:nvSpPr>
        <p:spPr>
          <a:xfrm>
            <a:off x="520700" y="145085"/>
            <a:ext cx="11569700" cy="947115"/>
          </a:xfrm>
        </p:spPr>
        <p:txBody>
          <a:bodyPr>
            <a:normAutofit/>
          </a:bodyPr>
          <a:lstStyle/>
          <a:p>
            <a:r>
              <a:rPr lang="en-US" sz="4400" b="1" dirty="0">
                <a:latin typeface="Times New Roman" panose="02020603050405020304" pitchFamily="18" charset="0"/>
                <a:cs typeface="Times New Roman" panose="02020603050405020304" pitchFamily="18" charset="0"/>
              </a:rPr>
              <a:t>Ho Leprosarium </a:t>
            </a:r>
            <a:r>
              <a:rPr lang="en-US" sz="4400" b="1" dirty="0" smtClean="0">
                <a:latin typeface="Times New Roman" panose="02020603050405020304" pitchFamily="18" charset="0"/>
                <a:cs typeface="Times New Roman" panose="02020603050405020304" pitchFamily="18" charset="0"/>
              </a:rPr>
              <a:t>'ARTS</a:t>
            </a:r>
            <a:r>
              <a:rPr lang="en-US" sz="4400" b="1" dirty="0">
                <a:latin typeface="Times New Roman" panose="02020603050405020304" pitchFamily="18" charset="0"/>
                <a:cs typeface="Times New Roman" panose="02020603050405020304" pitchFamily="18" charset="0"/>
              </a:rPr>
              <a:t>' Project.</a:t>
            </a:r>
          </a:p>
        </p:txBody>
      </p:sp>
      <p:sp>
        <p:nvSpPr>
          <p:cNvPr id="1048616" name="Subtitle 2"/>
          <p:cNvSpPr>
            <a:spLocks noGrp="1"/>
          </p:cNvSpPr>
          <p:nvPr>
            <p:ph type="subTitle" idx="1"/>
          </p:nvPr>
        </p:nvSpPr>
        <p:spPr>
          <a:xfrm>
            <a:off x="127000" y="1308100"/>
            <a:ext cx="9139830" cy="5549900"/>
          </a:xfrm>
        </p:spPr>
        <p:txBody>
          <a:bodyPr>
            <a:noAutofit/>
          </a:bodyPr>
          <a:lstStyle/>
          <a:p>
            <a:pPr algn="just"/>
            <a:r>
              <a:rPr lang="en-US" sz="2400" cap="none" dirty="0" smtClean="0">
                <a:solidFill>
                  <a:schemeClr val="tx1"/>
                </a:solidFill>
                <a:latin typeface="Times New Roman" panose="02020603050405020304" pitchFamily="18" charset="0"/>
                <a:cs typeface="Times New Roman" panose="02020603050405020304" pitchFamily="18" charset="0"/>
              </a:rPr>
              <a:t>‘ARTS', an abbreviation for </a:t>
            </a:r>
            <a:r>
              <a:rPr lang="en-US" sz="2400" b="1" cap="none" dirty="0" smtClean="0">
                <a:solidFill>
                  <a:schemeClr val="tx1"/>
                </a:solidFill>
                <a:latin typeface="Times New Roman" panose="02020603050405020304" pitchFamily="18" charset="0"/>
                <a:cs typeface="Times New Roman" panose="02020603050405020304" pitchFamily="18" charset="0"/>
              </a:rPr>
              <a:t>"A reason to smile", </a:t>
            </a:r>
            <a:r>
              <a:rPr lang="en-US" sz="2400" cap="none" dirty="0" smtClean="0">
                <a:solidFill>
                  <a:schemeClr val="tx1"/>
                </a:solidFill>
                <a:latin typeface="Times New Roman" panose="02020603050405020304" pitchFamily="18" charset="0"/>
                <a:cs typeface="Times New Roman" panose="02020603050405020304" pitchFamily="18" charset="0"/>
              </a:rPr>
              <a:t>is an initiative of the women's commission of the </a:t>
            </a:r>
            <a:r>
              <a:rPr lang="en-US" sz="2400" cap="none" dirty="0" smtClean="0">
                <a:solidFill>
                  <a:schemeClr val="tx1"/>
                </a:solidFill>
                <a:latin typeface="Times New Roman" panose="02020603050405020304" pitchFamily="18" charset="0"/>
                <a:cs typeface="Times New Roman" panose="02020603050405020304" pitchFamily="18" charset="0"/>
              </a:rPr>
              <a:t>University of Health And Allied Sciences.</a:t>
            </a:r>
          </a:p>
          <a:p>
            <a:pPr algn="just"/>
            <a:endParaRPr lang="en-US" sz="2400" b="1" cap="none" dirty="0" smtClean="0">
              <a:solidFill>
                <a:schemeClr val="tx1"/>
              </a:solidFill>
              <a:latin typeface="Times New Roman" panose="02020603050405020304" pitchFamily="18" charset="0"/>
              <a:cs typeface="Times New Roman" panose="02020603050405020304" pitchFamily="18" charset="0"/>
            </a:endParaRPr>
          </a:p>
          <a:p>
            <a:pPr algn="just"/>
            <a:r>
              <a:rPr lang="en-US" sz="2400" b="1" cap="none" dirty="0" smtClean="0">
                <a:solidFill>
                  <a:schemeClr val="tx1"/>
                </a:solidFill>
                <a:latin typeface="Times New Roman" panose="02020603050405020304" pitchFamily="18" charset="0"/>
                <a:cs typeface="Times New Roman" panose="02020603050405020304" pitchFamily="18" charset="0"/>
              </a:rPr>
              <a:t>Hansen’s disease (leprosy) </a:t>
            </a:r>
            <a:r>
              <a:rPr lang="en-US" sz="2400" cap="none" dirty="0" smtClean="0">
                <a:solidFill>
                  <a:schemeClr val="tx1"/>
                </a:solidFill>
                <a:latin typeface="Times New Roman" panose="02020603050405020304" pitchFamily="18" charset="0"/>
                <a:cs typeface="Times New Roman" panose="02020603050405020304" pitchFamily="18" charset="0"/>
              </a:rPr>
              <a:t>is a chronic bacterial infection of the skin and superficial nerves caused by the bacteria mycobacterium </a:t>
            </a:r>
            <a:r>
              <a:rPr lang="en-US" sz="2400" cap="none" dirty="0" err="1" smtClean="0">
                <a:solidFill>
                  <a:schemeClr val="tx1"/>
                </a:solidFill>
                <a:latin typeface="Times New Roman" panose="02020603050405020304" pitchFamily="18" charset="0"/>
                <a:cs typeface="Times New Roman" panose="02020603050405020304" pitchFamily="18" charset="0"/>
              </a:rPr>
              <a:t>leprae</a:t>
            </a:r>
            <a:r>
              <a:rPr lang="en-US" sz="2400" cap="none" dirty="0" smtClean="0">
                <a:solidFill>
                  <a:schemeClr val="tx1"/>
                </a:solidFill>
                <a:latin typeface="Times New Roman" panose="02020603050405020304" pitchFamily="18" charset="0"/>
                <a:cs typeface="Times New Roman" panose="02020603050405020304" pitchFamily="18" charset="0"/>
              </a:rPr>
              <a:t>. </a:t>
            </a:r>
            <a:endParaRPr lang="en-US" sz="2400" cap="none" dirty="0" smtClean="0">
              <a:solidFill>
                <a:schemeClr val="tx1"/>
              </a:solidFill>
              <a:latin typeface="Times New Roman" panose="02020603050405020304" pitchFamily="18" charset="0"/>
              <a:cs typeface="Times New Roman" panose="02020603050405020304" pitchFamily="18" charset="0"/>
            </a:endParaRPr>
          </a:p>
          <a:p>
            <a:pPr algn="just"/>
            <a:endParaRPr lang="en-US" sz="2400" cap="none" dirty="0" smtClean="0">
              <a:solidFill>
                <a:schemeClr val="tx1"/>
              </a:solidFill>
              <a:latin typeface="Times New Roman" panose="02020603050405020304" pitchFamily="18" charset="0"/>
              <a:cs typeface="Times New Roman" panose="02020603050405020304" pitchFamily="18" charset="0"/>
            </a:endParaRPr>
          </a:p>
          <a:p>
            <a:pPr algn="just"/>
            <a:r>
              <a:rPr lang="en-US" sz="2400" cap="none" dirty="0" smtClean="0">
                <a:solidFill>
                  <a:schemeClr val="tx1"/>
                </a:solidFill>
                <a:latin typeface="Times New Roman" panose="02020603050405020304" pitchFamily="18" charset="0"/>
                <a:cs typeface="Times New Roman" panose="02020603050405020304" pitchFamily="18" charset="0"/>
              </a:rPr>
              <a:t>Unfortunately, there is considerable misunderstanding in the community with many still experience stigma and social rejection. </a:t>
            </a:r>
          </a:p>
          <a:p>
            <a:pPr algn="just"/>
            <a:endParaRPr lang="en-US" sz="2400" cap="none" dirty="0">
              <a:solidFill>
                <a:schemeClr val="tx1"/>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925C9A53-0800-4E9D-A3A4-1164F7634B20}" type="slidenum">
              <a:rPr lang="en-US" smtClean="0"/>
              <a:t>10</a:t>
            </a:fld>
            <a:endParaRPr lang="en-US"/>
          </a:p>
        </p:txBody>
      </p:sp>
      <p:pic>
        <p:nvPicPr>
          <p:cNvPr id="4" name="Picture 3"/>
          <p:cNvPicPr>
            <a:picLocks noChangeAspect="1"/>
          </p:cNvPicPr>
          <p:nvPr/>
        </p:nvPicPr>
        <p:blipFill>
          <a:blip r:embed="rId2"/>
          <a:stretch>
            <a:fillRect/>
          </a:stretch>
        </p:blipFill>
        <p:spPr>
          <a:xfrm>
            <a:off x="9943618" y="1781678"/>
            <a:ext cx="1905000" cy="24003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7" name="Title 1"/>
          <p:cNvSpPr>
            <a:spLocks noGrp="1"/>
          </p:cNvSpPr>
          <p:nvPr>
            <p:ph type="title"/>
          </p:nvPr>
        </p:nvSpPr>
        <p:spPr>
          <a:xfrm>
            <a:off x="786774" y="142267"/>
            <a:ext cx="10364451" cy="1324583"/>
          </a:xfrm>
        </p:spPr>
        <p:txBody>
          <a:bodyPr/>
          <a:lstStyle/>
          <a:p>
            <a:r>
              <a:rPr lang="en-US" b="1" dirty="0" smtClean="0">
                <a:latin typeface="Times New Roman" panose="02020603050405020304" pitchFamily="18" charset="0"/>
                <a:cs typeface="Times New Roman" panose="02020603050405020304" pitchFamily="18" charset="0"/>
              </a:rPr>
              <a:t>SITUATIONAL ANALYSIS</a:t>
            </a:r>
            <a:endParaRPr lang="en-US" b="1" dirty="0">
              <a:latin typeface="Times New Roman" panose="02020603050405020304" pitchFamily="18" charset="0"/>
              <a:cs typeface="Times New Roman" panose="02020603050405020304" pitchFamily="18" charset="0"/>
            </a:endParaRPr>
          </a:p>
        </p:txBody>
      </p:sp>
      <p:sp>
        <p:nvSpPr>
          <p:cNvPr id="1048618" name="Content Placeholder 2"/>
          <p:cNvSpPr>
            <a:spLocks noGrp="1"/>
          </p:cNvSpPr>
          <p:nvPr>
            <p:ph sz="quarter" idx="13"/>
          </p:nvPr>
        </p:nvSpPr>
        <p:spPr>
          <a:xfrm>
            <a:off x="393700" y="1333500"/>
            <a:ext cx="11633200" cy="5156200"/>
          </a:xfrm>
        </p:spPr>
        <p:txBody>
          <a:bodyPr>
            <a:noAutofit/>
          </a:bodyPr>
          <a:lstStyle/>
          <a:p>
            <a:pPr>
              <a:lnSpc>
                <a:spcPct val="250000"/>
              </a:lnSpc>
            </a:pPr>
            <a:r>
              <a:rPr lang="en-US" altLang="en-US" sz="2800" cap="none" dirty="0" smtClean="0">
                <a:latin typeface="Times New Roman" panose="02020603050405020304" pitchFamily="18" charset="0"/>
                <a:cs typeface="Times New Roman" panose="02020603050405020304" pitchFamily="18" charset="0"/>
              </a:rPr>
              <a:t>Sensory loss</a:t>
            </a:r>
          </a:p>
          <a:p>
            <a:pPr>
              <a:lnSpc>
                <a:spcPct val="250000"/>
              </a:lnSpc>
            </a:pPr>
            <a:r>
              <a:rPr lang="en-US" altLang="en-US" sz="2800" cap="none" dirty="0" smtClean="0">
                <a:latin typeface="Times New Roman" panose="02020603050405020304" pitchFamily="18" charset="0"/>
                <a:cs typeface="Times New Roman" panose="02020603050405020304" pitchFamily="18" charset="0"/>
              </a:rPr>
              <a:t>Paralysis</a:t>
            </a:r>
          </a:p>
          <a:p>
            <a:pPr>
              <a:lnSpc>
                <a:spcPct val="250000"/>
              </a:lnSpc>
            </a:pPr>
            <a:r>
              <a:rPr lang="en-US" altLang="en-US" sz="2800" cap="none" dirty="0" smtClean="0">
                <a:latin typeface="Times New Roman" panose="02020603050405020304" pitchFamily="18" charset="0"/>
                <a:cs typeface="Times New Roman" panose="02020603050405020304" pitchFamily="18" charset="0"/>
              </a:rPr>
              <a:t>Deformities</a:t>
            </a:r>
          </a:p>
          <a:p>
            <a:pPr marL="0" indent="0">
              <a:lnSpc>
                <a:spcPct val="250000"/>
              </a:lnSpc>
              <a:buNone/>
            </a:pPr>
            <a:endParaRPr lang="en-US" altLang="en-US" sz="2800" cap="none" dirty="0" smtClean="0">
              <a:latin typeface="Times New Roman" panose="02020603050405020304" pitchFamily="18" charset="0"/>
              <a:cs typeface="Times New Roman" panose="02020603050405020304" pitchFamily="18" charset="0"/>
            </a:endParaRPr>
          </a:p>
          <a:p>
            <a:pPr marL="0" indent="0">
              <a:lnSpc>
                <a:spcPct val="250000"/>
              </a:lnSpc>
              <a:buNone/>
            </a:pPr>
            <a:endParaRPr lang="en-US" altLang="en-US" sz="2800" cap="none" dirty="0" smtClean="0">
              <a:latin typeface="Times New Roman" panose="02020603050405020304" pitchFamily="18" charset="0"/>
              <a:cs typeface="Times New Roman" panose="02020603050405020304" pitchFamily="18" charset="0"/>
            </a:endParaRPr>
          </a:p>
          <a:p>
            <a:pPr marL="0" indent="0">
              <a:lnSpc>
                <a:spcPct val="250000"/>
              </a:lnSpc>
              <a:buNone/>
            </a:pPr>
            <a:endParaRPr lang="en-US" sz="2800" cap="none"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925C9A53-0800-4E9D-A3A4-1164F7634B20}" type="slidenum">
              <a:rPr lang="en-US" smtClean="0"/>
              <a:t>11</a:t>
            </a:fld>
            <a:endParaRPr lang="en-US"/>
          </a:p>
        </p:txBody>
      </p:sp>
      <p:pic>
        <p:nvPicPr>
          <p:cNvPr id="3" name="Picture 2"/>
          <p:cNvPicPr>
            <a:picLocks noChangeAspect="1"/>
          </p:cNvPicPr>
          <p:nvPr/>
        </p:nvPicPr>
        <p:blipFill>
          <a:blip r:embed="rId2"/>
          <a:stretch>
            <a:fillRect/>
          </a:stretch>
        </p:blipFill>
        <p:spPr>
          <a:xfrm>
            <a:off x="4935947" y="1685210"/>
            <a:ext cx="5075800" cy="320895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9" name="Title 1"/>
          <p:cNvSpPr>
            <a:spLocks noGrp="1"/>
          </p:cNvSpPr>
          <p:nvPr>
            <p:ph type="title"/>
          </p:nvPr>
        </p:nvSpPr>
        <p:spPr>
          <a:xfrm>
            <a:off x="913775" y="156412"/>
            <a:ext cx="10364451" cy="534054"/>
          </a:xfrm>
        </p:spPr>
        <p:txBody>
          <a:bodyPr>
            <a:normAutofit/>
          </a:bodyPr>
          <a:lstStyle/>
          <a:p>
            <a:r>
              <a:rPr lang="en-US" sz="2800" b="1" dirty="0" smtClean="0">
                <a:latin typeface="Times New Roman" panose="02020603050405020304" pitchFamily="18" charset="0"/>
                <a:cs typeface="Times New Roman" panose="02020603050405020304" pitchFamily="18" charset="0"/>
              </a:rPr>
              <a:t>INTERVENTIONS</a:t>
            </a:r>
            <a:endParaRPr lang="en-US" sz="2800" b="1" dirty="0">
              <a:latin typeface="Times New Roman" panose="02020603050405020304" pitchFamily="18" charset="0"/>
              <a:cs typeface="Times New Roman" panose="02020603050405020304" pitchFamily="18" charset="0"/>
            </a:endParaRPr>
          </a:p>
        </p:txBody>
      </p:sp>
      <p:sp>
        <p:nvSpPr>
          <p:cNvPr id="1048620" name="Content Placeholder 2"/>
          <p:cNvSpPr>
            <a:spLocks noGrp="1"/>
          </p:cNvSpPr>
          <p:nvPr>
            <p:ph sz="quarter" idx="13"/>
          </p:nvPr>
        </p:nvSpPr>
        <p:spPr>
          <a:xfrm>
            <a:off x="152400" y="606490"/>
            <a:ext cx="11879179" cy="6022909"/>
          </a:xfrm>
        </p:spPr>
        <p:txBody>
          <a:bodyPr numCol="2">
            <a:noAutofit/>
          </a:bodyPr>
          <a:lstStyle/>
          <a:p>
            <a:pPr>
              <a:lnSpc>
                <a:spcPct val="260000"/>
              </a:lnSpc>
            </a:pPr>
            <a:r>
              <a:rPr lang="en-US" sz="2400" cap="none" dirty="0" smtClean="0">
                <a:latin typeface="Times New Roman" panose="02020603050405020304" pitchFamily="18" charset="0"/>
                <a:cs typeface="Times New Roman" panose="02020603050405020304" pitchFamily="18" charset="0"/>
              </a:rPr>
              <a:t>Physical assessment of cured </a:t>
            </a:r>
            <a:r>
              <a:rPr lang="en-US" sz="2400" cap="none" dirty="0" smtClean="0">
                <a:latin typeface="Times New Roman" panose="02020603050405020304" pitchFamily="18" charset="0"/>
                <a:cs typeface="Times New Roman" panose="02020603050405020304" pitchFamily="18" charset="0"/>
              </a:rPr>
              <a:t>lepers to </a:t>
            </a:r>
            <a:r>
              <a:rPr lang="en-US" sz="2400" cap="none" dirty="0" smtClean="0">
                <a:latin typeface="Times New Roman" panose="02020603050405020304" pitchFamily="18" charset="0"/>
                <a:cs typeface="Times New Roman" panose="02020603050405020304" pitchFamily="18" charset="0"/>
              </a:rPr>
              <a:t>test for </a:t>
            </a:r>
            <a:r>
              <a:rPr lang="en-US" sz="2400" cap="none" dirty="0" smtClean="0">
                <a:latin typeface="Times New Roman" panose="02020603050405020304" pitchFamily="18" charset="0"/>
                <a:cs typeface="Times New Roman" panose="02020603050405020304" pitchFamily="18" charset="0"/>
              </a:rPr>
              <a:t>Vital signs </a:t>
            </a:r>
          </a:p>
          <a:p>
            <a:pPr>
              <a:lnSpc>
                <a:spcPct val="260000"/>
              </a:lnSpc>
            </a:pPr>
            <a:r>
              <a:rPr lang="en-US" sz="2400" cap="none" dirty="0" smtClean="0">
                <a:latin typeface="Times New Roman" panose="02020603050405020304" pitchFamily="18" charset="0"/>
                <a:cs typeface="Times New Roman" panose="02020603050405020304" pitchFamily="18" charset="0"/>
              </a:rPr>
              <a:t>Wound </a:t>
            </a:r>
            <a:r>
              <a:rPr lang="en-US" sz="2400" cap="none" dirty="0" smtClean="0">
                <a:latin typeface="Times New Roman" panose="02020603050405020304" pitchFamily="18" charset="0"/>
                <a:cs typeface="Times New Roman" panose="02020603050405020304" pitchFamily="18" charset="0"/>
              </a:rPr>
              <a:t>dressing</a:t>
            </a:r>
          </a:p>
          <a:p>
            <a:pPr>
              <a:lnSpc>
                <a:spcPct val="260000"/>
              </a:lnSpc>
            </a:pPr>
            <a:r>
              <a:rPr lang="en-US" sz="2400" cap="none" dirty="0" smtClean="0">
                <a:latin typeface="Times New Roman" panose="02020603050405020304" pitchFamily="18" charset="0"/>
                <a:cs typeface="Times New Roman" panose="02020603050405020304" pitchFamily="18" charset="0"/>
              </a:rPr>
              <a:t>Monitoring drug administration </a:t>
            </a:r>
          </a:p>
          <a:p>
            <a:pPr>
              <a:lnSpc>
                <a:spcPct val="260000"/>
              </a:lnSpc>
            </a:pPr>
            <a:r>
              <a:rPr lang="en-US" sz="2400" cap="none" dirty="0" smtClean="0">
                <a:latin typeface="Times New Roman" panose="02020603050405020304" pitchFamily="18" charset="0"/>
                <a:cs typeface="Times New Roman" panose="02020603050405020304" pitchFamily="18" charset="0"/>
              </a:rPr>
              <a:t>Health education (infection prevention)</a:t>
            </a:r>
          </a:p>
          <a:p>
            <a:pPr>
              <a:lnSpc>
                <a:spcPct val="260000"/>
              </a:lnSpc>
            </a:pPr>
            <a:endParaRPr lang="en-US" sz="2400" cap="none" dirty="0" smtClean="0">
              <a:latin typeface="Times New Roman" panose="02020603050405020304" pitchFamily="18" charset="0"/>
              <a:cs typeface="Times New Roman" panose="02020603050405020304" pitchFamily="18" charset="0"/>
            </a:endParaRPr>
          </a:p>
          <a:p>
            <a:pPr>
              <a:lnSpc>
                <a:spcPct val="260000"/>
              </a:lnSpc>
            </a:pPr>
            <a:r>
              <a:rPr lang="en-US" sz="2400" cap="none" dirty="0">
                <a:latin typeface="Times New Roman" panose="02020603050405020304" pitchFamily="18" charset="0"/>
                <a:cs typeface="Times New Roman" panose="02020603050405020304" pitchFamily="18" charset="0"/>
              </a:rPr>
              <a:t>skin sensation</a:t>
            </a:r>
          </a:p>
          <a:p>
            <a:pPr marL="0" indent="0">
              <a:lnSpc>
                <a:spcPct val="260000"/>
              </a:lnSpc>
              <a:buNone/>
            </a:pPr>
            <a:r>
              <a:rPr lang="en-US" sz="2400" cap="none" dirty="0" smtClean="0">
                <a:latin typeface="Times New Roman" panose="02020603050405020304" pitchFamily="18" charset="0"/>
                <a:cs typeface="Times New Roman" panose="02020603050405020304" pitchFamily="18" charset="0"/>
              </a:rPr>
              <a:t> skin sensation.</a:t>
            </a:r>
            <a:endParaRPr lang="en-US" sz="2400" cap="none" dirty="0" smtClean="0">
              <a:latin typeface="Times New Roman" panose="02020603050405020304" pitchFamily="18" charset="0"/>
              <a:cs typeface="Times New Roman" panose="02020603050405020304" pitchFamily="18" charset="0"/>
            </a:endParaRPr>
          </a:p>
          <a:p>
            <a:pPr>
              <a:lnSpc>
                <a:spcPct val="260000"/>
              </a:lnSpc>
            </a:pPr>
            <a:r>
              <a:rPr lang="en-US" sz="2400" cap="none" dirty="0" smtClean="0">
                <a:latin typeface="Times New Roman" panose="02020603050405020304" pitchFamily="18" charset="0"/>
                <a:cs typeface="Times New Roman" panose="02020603050405020304" pitchFamily="18" charset="0"/>
              </a:rPr>
              <a:t>Donation </a:t>
            </a:r>
            <a:r>
              <a:rPr lang="en-US" sz="2400" cap="none" dirty="0" smtClean="0">
                <a:latin typeface="Times New Roman" panose="02020603050405020304" pitchFamily="18" charset="0"/>
                <a:cs typeface="Times New Roman" panose="02020603050405020304" pitchFamily="18" charset="0"/>
              </a:rPr>
              <a:t>of food items and clothing</a:t>
            </a:r>
          </a:p>
          <a:p>
            <a:pPr>
              <a:lnSpc>
                <a:spcPct val="260000"/>
              </a:lnSpc>
            </a:pPr>
            <a:r>
              <a:rPr lang="en-US" sz="2400" cap="none" dirty="0" smtClean="0">
                <a:latin typeface="Times New Roman" panose="02020603050405020304" pitchFamily="18" charset="0"/>
                <a:cs typeface="Times New Roman" panose="02020603050405020304" pitchFamily="18" charset="0"/>
              </a:rPr>
              <a:t>Celebration of birthdays with them</a:t>
            </a:r>
          </a:p>
          <a:p>
            <a:pPr>
              <a:lnSpc>
                <a:spcPct val="260000"/>
              </a:lnSpc>
            </a:pPr>
            <a:r>
              <a:rPr lang="en-US" sz="2400" cap="none" dirty="0" smtClean="0">
                <a:latin typeface="Times New Roman" panose="02020603050405020304" pitchFamily="18" charset="0"/>
                <a:cs typeface="Times New Roman" panose="02020603050405020304" pitchFamily="18" charset="0"/>
              </a:rPr>
              <a:t>Capacity building (empowerment).</a:t>
            </a:r>
          </a:p>
          <a:p>
            <a:pPr>
              <a:lnSpc>
                <a:spcPct val="260000"/>
              </a:lnSpc>
            </a:pPr>
            <a:endParaRPr lang="en-US" sz="2400" cap="none" dirty="0" smtClean="0">
              <a:latin typeface="Times New Roman" panose="02020603050405020304" pitchFamily="18" charset="0"/>
              <a:cs typeface="Times New Roman" panose="02020603050405020304" pitchFamily="18" charset="0"/>
            </a:endParaRPr>
          </a:p>
          <a:p>
            <a:pPr>
              <a:lnSpc>
                <a:spcPct val="260000"/>
              </a:lnSpc>
            </a:pPr>
            <a:endParaRPr lang="en-US" sz="2400" cap="none"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925C9A53-0800-4E9D-A3A4-1164F7634B20}" type="slidenum">
              <a:rPr lang="en-US" smtClean="0"/>
              <a:t>12</a:t>
            </a:fld>
            <a:endParaRPr lang="en-US"/>
          </a:p>
        </p:txBody>
      </p:sp>
      <p:sp>
        <p:nvSpPr>
          <p:cNvPr id="3" name="Flowchart: Connector 2"/>
          <p:cNvSpPr/>
          <p:nvPr/>
        </p:nvSpPr>
        <p:spPr>
          <a:xfrm>
            <a:off x="354842" y="2224585"/>
            <a:ext cx="45719" cy="6823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9" name="Content Placeholder 3"/>
          <p:cNvPicPr>
            <a:picLocks noGrp="1" noChangeAspect="1"/>
          </p:cNvPicPr>
          <p:nvPr>
            <p:ph sz="quarter" idx="13"/>
          </p:nvPr>
        </p:nvPicPr>
        <p:blipFill rotWithShape="1">
          <a:blip r:embed="rId2" cstate="print"/>
          <a:srcRect t="30966" b="30954"/>
          <a:stretch>
            <a:fillRect/>
          </a:stretch>
        </p:blipFill>
        <p:spPr>
          <a:xfrm>
            <a:off x="5898192" y="789415"/>
            <a:ext cx="5457163" cy="3284050"/>
          </a:xfrm>
          <a:prstGeom prst="rect">
            <a:avLst/>
          </a:prstGeom>
          <a:ln>
            <a:noFill/>
          </a:ln>
          <a:effectLst>
            <a:outerShdw blurRad="292100" dist="139700" dir="2700000" algn="tl" rotWithShape="0">
              <a:srgbClr val="333333">
                <a:alpha val="65000"/>
              </a:srgbClr>
            </a:outerShdw>
          </a:effectLst>
        </p:spPr>
      </p:pic>
      <p:pic>
        <p:nvPicPr>
          <p:cNvPr id="2097170" name="Picture 4"/>
          <p:cNvPicPr>
            <a:picLocks noChangeAspect="1"/>
          </p:cNvPicPr>
          <p:nvPr/>
        </p:nvPicPr>
        <p:blipFill rotWithShape="1">
          <a:blip r:embed="rId3" cstate="print"/>
          <a:srcRect l="-383" t="30701" r="-10029" b="30967"/>
          <a:stretch>
            <a:fillRect/>
          </a:stretch>
        </p:blipFill>
        <p:spPr>
          <a:xfrm>
            <a:off x="419359" y="772208"/>
            <a:ext cx="6070082" cy="3334567"/>
          </a:xfrm>
          <a:prstGeom prst="rect">
            <a:avLst/>
          </a:prstGeom>
          <a:ln>
            <a:noFill/>
          </a:ln>
          <a:effectLst>
            <a:softEdge rad="112500"/>
          </a:effectLst>
        </p:spPr>
      </p:pic>
      <p:pic>
        <p:nvPicPr>
          <p:cNvPr id="2097171" name="Content Placeholder 3"/>
          <p:cNvPicPr>
            <a:picLocks noChangeAspect="1"/>
          </p:cNvPicPr>
          <p:nvPr/>
        </p:nvPicPr>
        <p:blipFill rotWithShape="1">
          <a:blip r:embed="rId4" cstate="print"/>
          <a:srcRect t="21754" r="367" b="22076"/>
          <a:stretch>
            <a:fillRect/>
          </a:stretch>
        </p:blipFill>
        <p:spPr>
          <a:xfrm>
            <a:off x="3396342" y="4139705"/>
            <a:ext cx="3984172" cy="2460145"/>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925C9A53-0800-4E9D-A3A4-1164F7634B20}" type="slidenum">
              <a:rPr lang="en-US" smtClean="0"/>
              <a:t>13</a:t>
            </a:fld>
            <a:endParaRPr lang="en-US"/>
          </a:p>
        </p:txBody>
      </p:sp>
      <p:sp>
        <p:nvSpPr>
          <p:cNvPr id="3" name="TextBox 2"/>
          <p:cNvSpPr txBox="1"/>
          <p:nvPr/>
        </p:nvSpPr>
        <p:spPr>
          <a:xfrm>
            <a:off x="3722914" y="233265"/>
            <a:ext cx="5122506" cy="523220"/>
          </a:xfrm>
          <a:prstGeom prst="rect">
            <a:avLst/>
          </a:prstGeom>
          <a:noFill/>
        </p:spPr>
        <p:txBody>
          <a:bodyPr wrap="square" rtlCol="0">
            <a:spAutoFit/>
          </a:bodyPr>
          <a:lstStyle/>
          <a:p>
            <a:pPr algn="ctr"/>
            <a:r>
              <a:rPr lang="en-AU" sz="2800" b="1" dirty="0" smtClean="0">
                <a:latin typeface="Times New Roman" panose="02020603050405020304" pitchFamily="18" charset="0"/>
                <a:cs typeface="Times New Roman" panose="02020603050405020304" pitchFamily="18" charset="0"/>
              </a:rPr>
              <a:t>THE TEAM</a:t>
            </a:r>
            <a:endParaRPr lang="en-AU" sz="28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2" name="Title 1"/>
          <p:cNvSpPr>
            <a:spLocks noGrp="1"/>
          </p:cNvSpPr>
          <p:nvPr>
            <p:ph type="title"/>
          </p:nvPr>
        </p:nvSpPr>
        <p:spPr>
          <a:xfrm>
            <a:off x="526737" y="0"/>
            <a:ext cx="11137899" cy="1636295"/>
          </a:xfrm>
        </p:spPr>
        <p:txBody>
          <a:bodyPr>
            <a:noAutofit/>
          </a:bodyPr>
          <a:lstStyle/>
          <a:p>
            <a:pPr>
              <a:lnSpc>
                <a:spcPct val="150000"/>
              </a:lnSpc>
            </a:pPr>
            <a:r>
              <a:rPr lang="en-US" sz="2800" b="1" dirty="0">
                <a:latin typeface="Times New Roman" panose="02020603050405020304" pitchFamily="18" charset="0"/>
                <a:cs typeface="Times New Roman" panose="02020603050405020304" pitchFamily="18" charset="0"/>
              </a:rPr>
              <a:t>an insight and reflection </a:t>
            </a:r>
            <a:r>
              <a:rPr lang="en-US" sz="2800" b="1" dirty="0" smtClean="0">
                <a:latin typeface="Times New Roman" panose="02020603050405020304" pitchFamily="18" charset="0"/>
                <a:cs typeface="Times New Roman" panose="02020603050405020304" pitchFamily="18" charset="0"/>
              </a:rPr>
              <a:t>OF volunteering</a:t>
            </a:r>
            <a:endParaRPr lang="en-US" sz="2800" b="1" dirty="0">
              <a:latin typeface="Times New Roman" panose="02020603050405020304" pitchFamily="18" charset="0"/>
              <a:cs typeface="Times New Roman" panose="02020603050405020304" pitchFamily="18" charset="0"/>
            </a:endParaRPr>
          </a:p>
        </p:txBody>
      </p:sp>
      <p:sp>
        <p:nvSpPr>
          <p:cNvPr id="1048623" name="Content Placeholder 2"/>
          <p:cNvSpPr>
            <a:spLocks noGrp="1"/>
          </p:cNvSpPr>
          <p:nvPr>
            <p:ph sz="quarter" idx="13"/>
          </p:nvPr>
        </p:nvSpPr>
        <p:spPr>
          <a:xfrm>
            <a:off x="276726" y="1431758"/>
            <a:ext cx="11733303" cy="5172242"/>
          </a:xfrm>
        </p:spPr>
        <p:txBody>
          <a:bodyPr>
            <a:noAutofit/>
          </a:bodyPr>
          <a:lstStyle/>
          <a:p>
            <a:pPr marL="0" indent="0" algn="just">
              <a:buNone/>
            </a:pPr>
            <a:r>
              <a:rPr lang="en-US" sz="2400" cap="none" dirty="0">
                <a:latin typeface="Times New Roman" panose="02020603050405020304" pitchFamily="18" charset="0"/>
                <a:cs typeface="Times New Roman" panose="02020603050405020304" pitchFamily="18" charset="0"/>
              </a:rPr>
              <a:t>The value of volunteering is much deeper, much more fulfilling, </a:t>
            </a:r>
            <a:r>
              <a:rPr lang="en-US" sz="2400" cap="none" dirty="0" smtClean="0">
                <a:latin typeface="Times New Roman" panose="02020603050405020304" pitchFamily="18" charset="0"/>
                <a:cs typeface="Times New Roman" panose="02020603050405020304" pitchFamily="18" charset="0"/>
              </a:rPr>
              <a:t>and much </a:t>
            </a:r>
            <a:r>
              <a:rPr lang="en-US" sz="2400" cap="none" dirty="0">
                <a:latin typeface="Times New Roman" panose="02020603050405020304" pitchFamily="18" charset="0"/>
                <a:cs typeface="Times New Roman" panose="02020603050405020304" pitchFamily="18" charset="0"/>
              </a:rPr>
              <a:t>more important in contributing to a healthy and vibrant </a:t>
            </a:r>
            <a:r>
              <a:rPr lang="en-US" sz="2400" cap="none" dirty="0" smtClean="0">
                <a:latin typeface="Times New Roman" panose="02020603050405020304" pitchFamily="18" charset="0"/>
                <a:cs typeface="Times New Roman" panose="02020603050405020304" pitchFamily="18" charset="0"/>
              </a:rPr>
              <a:t>community than </a:t>
            </a:r>
            <a:r>
              <a:rPr lang="en-US" sz="2400" cap="none" dirty="0">
                <a:latin typeface="Times New Roman" panose="02020603050405020304" pitchFamily="18" charset="0"/>
                <a:cs typeface="Times New Roman" panose="02020603050405020304" pitchFamily="18" charset="0"/>
              </a:rPr>
              <a:t>money can ever measure</a:t>
            </a:r>
            <a:r>
              <a:rPr lang="en-US" sz="2400" cap="none" dirty="0" smtClean="0">
                <a:latin typeface="Times New Roman" panose="02020603050405020304" pitchFamily="18" charset="0"/>
                <a:cs typeface="Times New Roman" panose="02020603050405020304" pitchFamily="18" charset="0"/>
              </a:rPr>
              <a:t>.</a:t>
            </a:r>
          </a:p>
          <a:p>
            <a:pPr marL="0" indent="0" algn="just">
              <a:buNone/>
            </a:pPr>
            <a:r>
              <a:rPr lang="en-US" sz="2400" cap="none" dirty="0" smtClean="0">
                <a:latin typeface="Times New Roman" panose="02020603050405020304" pitchFamily="18" charset="0"/>
                <a:cs typeface="Times New Roman" panose="02020603050405020304" pitchFamily="18" charset="0"/>
              </a:rPr>
              <a:t> </a:t>
            </a:r>
          </a:p>
          <a:p>
            <a:pPr algn="just"/>
            <a:r>
              <a:rPr lang="en-US" sz="2400" cap="none" dirty="0" smtClean="0">
                <a:latin typeface="Times New Roman" panose="02020603050405020304" pitchFamily="18" charset="0"/>
                <a:cs typeface="Times New Roman" panose="02020603050405020304" pitchFamily="18" charset="0"/>
              </a:rPr>
              <a:t>We volunteered to </a:t>
            </a:r>
            <a:r>
              <a:rPr lang="en-US" sz="2400" b="1" cap="none" dirty="0">
                <a:latin typeface="Times New Roman" panose="02020603050405020304" pitchFamily="18" charset="0"/>
                <a:cs typeface="Times New Roman" panose="02020603050405020304" pitchFamily="18" charset="0"/>
              </a:rPr>
              <a:t>gain experience, acquire </a:t>
            </a:r>
            <a:r>
              <a:rPr lang="en-US" sz="2400" b="1" cap="none" dirty="0" smtClean="0">
                <a:latin typeface="Times New Roman" panose="02020603050405020304" pitchFamily="18" charset="0"/>
                <a:cs typeface="Times New Roman" panose="02020603050405020304" pitchFamily="18" charset="0"/>
              </a:rPr>
              <a:t>new skills</a:t>
            </a:r>
            <a:r>
              <a:rPr lang="en-US" sz="2400" b="1" cap="none" dirty="0">
                <a:latin typeface="Times New Roman" panose="02020603050405020304" pitchFamily="18" charset="0"/>
                <a:cs typeface="Times New Roman" panose="02020603050405020304" pitchFamily="18" charset="0"/>
              </a:rPr>
              <a:t>, meet new people or expand </a:t>
            </a:r>
            <a:r>
              <a:rPr lang="en-US" sz="2400" b="1" cap="none" dirty="0" smtClean="0">
                <a:latin typeface="Times New Roman" panose="02020603050405020304" pitchFamily="18" charset="0"/>
                <a:cs typeface="Times New Roman" panose="02020603050405020304" pitchFamily="18" charset="0"/>
              </a:rPr>
              <a:t>our network </a:t>
            </a:r>
            <a:r>
              <a:rPr lang="en-US" sz="2400" cap="none" dirty="0" smtClean="0">
                <a:latin typeface="Times New Roman" panose="02020603050405020304" pitchFamily="18" charset="0"/>
                <a:cs typeface="Times New Roman" panose="02020603050405020304" pitchFamily="18" charset="0"/>
              </a:rPr>
              <a:t>and simply want </a:t>
            </a:r>
            <a:r>
              <a:rPr lang="en-US" sz="2400" cap="none" dirty="0">
                <a:latin typeface="Times New Roman" panose="02020603050405020304" pitchFamily="18" charset="0"/>
                <a:cs typeface="Times New Roman" panose="02020603050405020304" pitchFamily="18" charset="0"/>
              </a:rPr>
              <a:t>to </a:t>
            </a:r>
            <a:r>
              <a:rPr lang="en-US" sz="2400" b="1" cap="none" dirty="0">
                <a:latin typeface="Times New Roman" panose="02020603050405020304" pitchFamily="18" charset="0"/>
                <a:cs typeface="Times New Roman" panose="02020603050405020304" pitchFamily="18" charset="0"/>
              </a:rPr>
              <a:t>give back to </a:t>
            </a:r>
            <a:r>
              <a:rPr lang="en-US" sz="2400" b="1" cap="none" dirty="0" smtClean="0">
                <a:latin typeface="Times New Roman" panose="02020603050405020304" pitchFamily="18" charset="0"/>
                <a:cs typeface="Times New Roman" panose="02020603050405020304" pitchFamily="18" charset="0"/>
              </a:rPr>
              <a:t>our community </a:t>
            </a:r>
            <a:r>
              <a:rPr lang="en-US" sz="2400" cap="none" dirty="0" smtClean="0">
                <a:latin typeface="Times New Roman" panose="02020603050405020304" pitchFamily="18" charset="0"/>
                <a:cs typeface="Times New Roman" panose="02020603050405020304" pitchFamily="18" charset="0"/>
              </a:rPr>
              <a:t>to </a:t>
            </a:r>
            <a:r>
              <a:rPr lang="en-US" sz="2400" b="1" cap="none" dirty="0" smtClean="0">
                <a:latin typeface="Times New Roman" panose="02020603050405020304" pitchFamily="18" charset="0"/>
                <a:cs typeface="Times New Roman" panose="02020603050405020304" pitchFamily="18" charset="0"/>
              </a:rPr>
              <a:t>promote health</a:t>
            </a:r>
            <a:r>
              <a:rPr lang="en-US" sz="2400" cap="none" dirty="0" smtClean="0">
                <a:latin typeface="Times New Roman" panose="02020603050405020304" pitchFamily="18" charset="0"/>
                <a:cs typeface="Times New Roman" panose="02020603050405020304" pitchFamily="18" charset="0"/>
              </a:rPr>
              <a:t>.</a:t>
            </a:r>
          </a:p>
          <a:p>
            <a:pPr algn="just"/>
            <a:r>
              <a:rPr lang="en-US" sz="2400" b="1" cap="none" dirty="0" smtClean="0">
                <a:latin typeface="Times New Roman" panose="02020603050405020304" pitchFamily="18" charset="0"/>
                <a:cs typeface="Times New Roman" panose="02020603050405020304" pitchFamily="18" charset="0"/>
              </a:rPr>
              <a:t>Helped us gained </a:t>
            </a:r>
            <a:r>
              <a:rPr lang="en-US" sz="2400" b="1" cap="none" dirty="0">
                <a:latin typeface="Times New Roman" panose="02020603050405020304" pitchFamily="18" charset="0"/>
                <a:cs typeface="Times New Roman" panose="02020603050405020304" pitchFamily="18" charset="0"/>
              </a:rPr>
              <a:t>work experience </a:t>
            </a:r>
            <a:r>
              <a:rPr lang="en-US" sz="2400" cap="none" dirty="0">
                <a:latin typeface="Times New Roman" panose="02020603050405020304" pitchFamily="18" charset="0"/>
                <a:cs typeface="Times New Roman" panose="02020603050405020304" pitchFamily="18" charset="0"/>
              </a:rPr>
              <a:t>(such as teamwork, communication skills, problem-solving, project planning, task management, and </a:t>
            </a:r>
            <a:r>
              <a:rPr lang="en-US" sz="2400" cap="none" dirty="0" err="1" smtClean="0">
                <a:latin typeface="Times New Roman" panose="02020603050405020304" pitchFamily="18" charset="0"/>
                <a:cs typeface="Times New Roman" panose="02020603050405020304" pitchFamily="18" charset="0"/>
              </a:rPr>
              <a:t>organisational</a:t>
            </a:r>
            <a:r>
              <a:rPr lang="en-US" sz="2400" cap="none" dirty="0" smtClean="0">
                <a:latin typeface="Times New Roman" panose="02020603050405020304" pitchFamily="18" charset="0"/>
                <a:cs typeface="Times New Roman" panose="02020603050405020304" pitchFamily="18" charset="0"/>
              </a:rPr>
              <a:t> </a:t>
            </a:r>
            <a:r>
              <a:rPr lang="en-US" sz="2400" cap="none" dirty="0">
                <a:latin typeface="Times New Roman" panose="02020603050405020304" pitchFamily="18" charset="0"/>
                <a:cs typeface="Times New Roman" panose="02020603050405020304" pitchFamily="18" charset="0"/>
              </a:rPr>
              <a:t>skills</a:t>
            </a:r>
            <a:r>
              <a:rPr lang="en-US" sz="2400" cap="none" dirty="0" smtClean="0">
                <a:latin typeface="Times New Roman" panose="02020603050405020304" pitchFamily="18" charset="0"/>
                <a:cs typeface="Times New Roman" panose="02020603050405020304" pitchFamily="18" charset="0"/>
              </a:rPr>
              <a:t>.)</a:t>
            </a:r>
            <a:endParaRPr lang="en-US" sz="2400" cap="none" dirty="0">
              <a:latin typeface="Times New Roman" panose="02020603050405020304" pitchFamily="18" charset="0"/>
              <a:cs typeface="Times New Roman" panose="02020603050405020304" pitchFamily="18" charset="0"/>
            </a:endParaRPr>
          </a:p>
          <a:p>
            <a:pPr algn="just"/>
            <a:r>
              <a:rPr lang="en-US" sz="2400" b="1" cap="none" dirty="0" smtClean="0">
                <a:latin typeface="Times New Roman" panose="02020603050405020304" pitchFamily="18" charset="0"/>
                <a:cs typeface="Times New Roman" panose="02020603050405020304" pitchFamily="18" charset="0"/>
              </a:rPr>
              <a:t>Gained </a:t>
            </a:r>
            <a:r>
              <a:rPr lang="en-US" sz="2400" b="1" cap="none" dirty="0">
                <a:latin typeface="Times New Roman" panose="02020603050405020304" pitchFamily="18" charset="0"/>
                <a:cs typeface="Times New Roman" panose="02020603050405020304" pitchFamily="18" charset="0"/>
              </a:rPr>
              <a:t>new experiences and insights </a:t>
            </a:r>
            <a:r>
              <a:rPr lang="en-US" sz="2400" cap="none" dirty="0">
                <a:latin typeface="Times New Roman" panose="02020603050405020304" pitchFamily="18" charset="0"/>
                <a:cs typeface="Times New Roman" panose="02020603050405020304" pitchFamily="18" charset="0"/>
              </a:rPr>
              <a:t>(volunteering allows </a:t>
            </a:r>
            <a:r>
              <a:rPr lang="en-US" sz="2400" cap="none" dirty="0" smtClean="0">
                <a:latin typeface="Times New Roman" panose="02020603050405020304" pitchFamily="18" charset="0"/>
                <a:cs typeface="Times New Roman" panose="02020603050405020304" pitchFamily="18" charset="0"/>
              </a:rPr>
              <a:t>students </a:t>
            </a:r>
            <a:r>
              <a:rPr lang="en-US" sz="2400" cap="none" dirty="0">
                <a:latin typeface="Times New Roman" panose="02020603050405020304" pitchFamily="18" charset="0"/>
                <a:cs typeface="Times New Roman" panose="02020603050405020304" pitchFamily="18" charset="0"/>
              </a:rPr>
              <a:t>to get involved with new things and to develop technical, social and academic skills that otherwise might not have been learnt in a classroom environment).</a:t>
            </a:r>
          </a:p>
          <a:p>
            <a:pPr marL="0" indent="0" algn="just">
              <a:buNone/>
            </a:pPr>
            <a:endParaRPr lang="en-US" sz="2400" cap="none" dirty="0">
              <a:latin typeface="Times New Roman" panose="02020603050405020304" pitchFamily="18" charset="0"/>
              <a:cs typeface="Times New Roman" panose="02020603050405020304" pitchFamily="18" charset="0"/>
            </a:endParaRPr>
          </a:p>
          <a:p>
            <a:pPr marL="0" indent="0" algn="just">
              <a:buNone/>
            </a:pPr>
            <a:endParaRPr lang="en-US" sz="2400" cap="none" dirty="0" smtClean="0">
              <a:latin typeface="Times New Roman" panose="02020603050405020304" pitchFamily="18" charset="0"/>
              <a:cs typeface="Times New Roman" panose="02020603050405020304" pitchFamily="18" charset="0"/>
            </a:endParaRPr>
          </a:p>
          <a:p>
            <a:pPr marL="0" indent="0" algn="just">
              <a:buNone/>
            </a:pPr>
            <a:r>
              <a:rPr lang="en-US" sz="2400" cap="none" dirty="0" smtClean="0">
                <a:latin typeface="Times New Roman" panose="02020603050405020304" pitchFamily="18" charset="0"/>
                <a:cs typeface="Times New Roman" panose="02020603050405020304" pitchFamily="18" charset="0"/>
              </a:rPr>
              <a:t/>
            </a:r>
            <a:br>
              <a:rPr lang="en-US" sz="2400" cap="none" dirty="0" smtClean="0">
                <a:latin typeface="Times New Roman" panose="02020603050405020304" pitchFamily="18" charset="0"/>
                <a:cs typeface="Times New Roman" panose="02020603050405020304" pitchFamily="18" charset="0"/>
              </a:rPr>
            </a:br>
            <a:endParaRPr lang="en-US" sz="2400" cap="none"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925C9A53-0800-4E9D-A3A4-1164F7634B20}" type="slidenum">
              <a:rPr lang="en-US" smtClean="0"/>
              <a:t>14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4" name="Title 1"/>
          <p:cNvSpPr>
            <a:spLocks noGrp="1"/>
          </p:cNvSpPr>
          <p:nvPr>
            <p:ph type="title"/>
          </p:nvPr>
        </p:nvSpPr>
        <p:spPr>
          <a:xfrm>
            <a:off x="913775" y="300464"/>
            <a:ext cx="10364451" cy="825971"/>
          </a:xfrm>
        </p:spPr>
        <p:txBody>
          <a:bodyPr>
            <a:normAutofit/>
          </a:bodyPr>
          <a:lstStyle/>
          <a:p>
            <a:r>
              <a:rPr lang="en-US" sz="2800" b="1" dirty="0" smtClean="0">
                <a:latin typeface="Times New Roman" panose="02020603050405020304" pitchFamily="18" charset="0"/>
                <a:cs typeface="Times New Roman" panose="02020603050405020304" pitchFamily="18" charset="0"/>
              </a:rPr>
              <a:t>the </a:t>
            </a:r>
            <a:r>
              <a:rPr lang="en-US" sz="2800" b="1" dirty="0">
                <a:latin typeface="Times New Roman" panose="02020603050405020304" pitchFamily="18" charset="0"/>
                <a:cs typeface="Times New Roman" panose="02020603050405020304" pitchFamily="18" charset="0"/>
              </a:rPr>
              <a:t>impact</a:t>
            </a:r>
            <a:endParaRPr lang="en-US" sz="2800" dirty="0"/>
          </a:p>
        </p:txBody>
      </p:sp>
      <p:sp>
        <p:nvSpPr>
          <p:cNvPr id="1048625" name="Content Placeholder 2"/>
          <p:cNvSpPr>
            <a:spLocks noGrp="1"/>
          </p:cNvSpPr>
          <p:nvPr>
            <p:ph sz="quarter" idx="13"/>
          </p:nvPr>
        </p:nvSpPr>
        <p:spPr>
          <a:xfrm>
            <a:off x="517358" y="1126435"/>
            <a:ext cx="11141242" cy="5322491"/>
          </a:xfrm>
        </p:spPr>
        <p:txBody>
          <a:bodyPr>
            <a:normAutofit/>
          </a:bodyPr>
          <a:lstStyle/>
          <a:p>
            <a:pPr marL="0" indent="0" algn="just">
              <a:buNone/>
            </a:pPr>
            <a:r>
              <a:rPr lang="en-US" sz="2400" cap="none" dirty="0" smtClean="0">
                <a:latin typeface="Times New Roman" panose="02020603050405020304" pitchFamily="18" charset="0"/>
                <a:cs typeface="Times New Roman" panose="02020603050405020304" pitchFamily="18" charset="0"/>
              </a:rPr>
              <a:t>Volunteering </a:t>
            </a:r>
            <a:r>
              <a:rPr lang="en-US" sz="2400" cap="none" dirty="0">
                <a:latin typeface="Times New Roman" panose="02020603050405020304" pitchFamily="18" charset="0"/>
                <a:cs typeface="Times New Roman" panose="02020603050405020304" pitchFamily="18" charset="0"/>
              </a:rPr>
              <a:t>in the leprosarium had a </a:t>
            </a:r>
            <a:r>
              <a:rPr lang="en-US" sz="2400" cap="none" dirty="0" smtClean="0">
                <a:latin typeface="Times New Roman" panose="02020603050405020304" pitchFamily="18" charset="0"/>
                <a:cs typeface="Times New Roman" panose="02020603050405020304" pitchFamily="18" charset="0"/>
              </a:rPr>
              <a:t>huge </a:t>
            </a:r>
            <a:r>
              <a:rPr lang="en-US" sz="2400" cap="none" dirty="0">
                <a:latin typeface="Times New Roman" panose="02020603050405020304" pitchFamily="18" charset="0"/>
                <a:cs typeface="Times New Roman" panose="02020603050405020304" pitchFamily="18" charset="0"/>
              </a:rPr>
              <a:t>impact on </a:t>
            </a:r>
            <a:r>
              <a:rPr lang="en-US" sz="2400" cap="none" dirty="0" smtClean="0">
                <a:latin typeface="Times New Roman" panose="02020603050405020304" pitchFamily="18" charset="0"/>
                <a:cs typeface="Times New Roman" panose="02020603050405020304" pitchFamily="18" charset="0"/>
              </a:rPr>
              <a:t>our  </a:t>
            </a:r>
            <a:r>
              <a:rPr lang="en-US" sz="2400" cap="none" dirty="0">
                <a:latin typeface="Times New Roman" panose="02020603050405020304" pitchFamily="18" charset="0"/>
                <a:cs typeface="Times New Roman" panose="02020603050405020304" pitchFamily="18" charset="0"/>
              </a:rPr>
              <a:t>understanding of the needs of structurally vulnerable and disadvantaged groups who experience stigma and social rejection on a daily basis as a result of a chronic health condition.  </a:t>
            </a:r>
          </a:p>
          <a:p>
            <a:pPr marL="0" indent="0" algn="just">
              <a:buNone/>
            </a:pPr>
            <a:endParaRPr lang="en-US" sz="3600" cap="none" dirty="0" smtClean="0">
              <a:latin typeface="Times New Roman" panose="02020603050405020304" pitchFamily="18" charset="0"/>
              <a:cs typeface="Times New Roman" panose="02020603050405020304" pitchFamily="18" charset="0"/>
            </a:endParaRPr>
          </a:p>
          <a:p>
            <a:pPr algn="just"/>
            <a:endParaRPr lang="en-US" sz="3600" cap="none" dirty="0">
              <a:latin typeface="Times New Roman" panose="02020603050405020304" pitchFamily="18" charset="0"/>
              <a:cs typeface="Times New Roman" panose="02020603050405020304" pitchFamily="18" charset="0"/>
            </a:endParaRPr>
          </a:p>
        </p:txBody>
      </p:sp>
      <p:pic>
        <p:nvPicPr>
          <p:cNvPr id="2097172" name="Picture 3"/>
          <p:cNvPicPr>
            <a:picLocks noChangeAspect="1"/>
          </p:cNvPicPr>
          <p:nvPr/>
        </p:nvPicPr>
        <p:blipFill>
          <a:blip r:embed="rId2"/>
          <a:stretch>
            <a:fillRect/>
          </a:stretch>
        </p:blipFill>
        <p:spPr>
          <a:xfrm>
            <a:off x="6631783" y="3150772"/>
            <a:ext cx="4646443" cy="30976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97173" name="Picture 4"/>
          <p:cNvPicPr>
            <a:picLocks noChangeAspect="1"/>
          </p:cNvPicPr>
          <p:nvPr/>
        </p:nvPicPr>
        <p:blipFill>
          <a:blip r:embed="rId3"/>
          <a:stretch>
            <a:fillRect/>
          </a:stretch>
        </p:blipFill>
        <p:spPr>
          <a:xfrm>
            <a:off x="805661" y="3150773"/>
            <a:ext cx="4646440" cy="3097627"/>
          </a:xfrm>
          <a:prstGeom prst="round2DiagRect">
            <a:avLst>
              <a:gd name="adj1" fmla="val 16667"/>
              <a:gd name="adj2" fmla="val 9598"/>
            </a:avLst>
          </a:prstGeom>
          <a:ln w="88900" cap="sq">
            <a:solidFill>
              <a:srgbClr val="FFFFFF"/>
            </a:solidFill>
            <a:miter lim="800000"/>
          </a:ln>
          <a:effectLst>
            <a:outerShdw blurRad="254000" algn="tl" rotWithShape="0">
              <a:srgbClr val="000000">
                <a:alpha val="43000"/>
              </a:srgbClr>
            </a:outerShdw>
          </a:effectLst>
        </p:spPr>
      </p:pic>
      <p:sp>
        <p:nvSpPr>
          <p:cNvPr id="2" name="Slide Number Placeholder 1"/>
          <p:cNvSpPr>
            <a:spLocks noGrp="1"/>
          </p:cNvSpPr>
          <p:nvPr>
            <p:ph type="sldNum" sz="quarter" idx="12"/>
          </p:nvPr>
        </p:nvSpPr>
        <p:spPr/>
        <p:txBody>
          <a:bodyPr/>
          <a:lstStyle/>
          <a:p>
            <a:fld id="{925C9A53-0800-4E9D-A3A4-1164F7634B20}" type="slidenum">
              <a:rPr lang="en-US" smtClean="0"/>
              <a:t>15</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6" name="Title 1"/>
          <p:cNvSpPr>
            <a:spLocks noGrp="1"/>
          </p:cNvSpPr>
          <p:nvPr>
            <p:ph type="title"/>
          </p:nvPr>
        </p:nvSpPr>
        <p:spPr>
          <a:xfrm>
            <a:off x="913149" y="221474"/>
            <a:ext cx="10364451" cy="1186221"/>
          </a:xfrm>
        </p:spPr>
        <p:txBody>
          <a:bodyPr/>
          <a:lstStyle/>
          <a:p>
            <a:r>
              <a:rPr lang="en-US" altLang="en-US" b="1" dirty="0">
                <a:latin typeface="Times New Roman" panose="02020603050405020304" pitchFamily="18" charset="0"/>
                <a:cs typeface="Times New Roman" panose="02020603050405020304" pitchFamily="18" charset="0"/>
              </a:rPr>
              <a:t> Overcoming Stigma</a:t>
            </a:r>
            <a:endParaRPr lang="en-US" b="1" dirty="0">
              <a:latin typeface="Times New Roman" panose="02020603050405020304" pitchFamily="18" charset="0"/>
              <a:cs typeface="Times New Roman" panose="02020603050405020304" pitchFamily="18" charset="0"/>
            </a:endParaRPr>
          </a:p>
        </p:txBody>
      </p:sp>
      <p:sp>
        <p:nvSpPr>
          <p:cNvPr id="1048627" name="Content Placeholder 2"/>
          <p:cNvSpPr>
            <a:spLocks noGrp="1"/>
          </p:cNvSpPr>
          <p:nvPr>
            <p:ph sz="quarter" idx="13"/>
          </p:nvPr>
        </p:nvSpPr>
        <p:spPr>
          <a:xfrm>
            <a:off x="913774" y="1407695"/>
            <a:ext cx="10756858" cy="5235865"/>
          </a:xfrm>
        </p:spPr>
        <p:txBody>
          <a:bodyPr/>
          <a:lstStyle/>
          <a:p>
            <a:pPr algn="just">
              <a:spcBef>
                <a:spcPct val="20000"/>
              </a:spcBef>
              <a:buClr>
                <a:schemeClr val="folHlink"/>
              </a:buClr>
              <a:buSzPct val="60000"/>
              <a:buNone/>
            </a:pPr>
            <a:endParaRPr lang="en-US" altLang="en-US" dirty="0"/>
          </a:p>
          <a:p>
            <a:pPr algn="just">
              <a:spcBef>
                <a:spcPct val="20000"/>
              </a:spcBef>
              <a:buClr>
                <a:schemeClr val="folHlink"/>
              </a:buClr>
              <a:buSzPct val="60000"/>
              <a:buNone/>
            </a:pPr>
            <a:endParaRPr lang="en-US" altLang="en-US" dirty="0"/>
          </a:p>
          <a:p>
            <a:pPr marL="0" indent="0" algn="just">
              <a:buNone/>
            </a:pPr>
            <a:endParaRPr lang="en-US" dirty="0"/>
          </a:p>
        </p:txBody>
      </p:sp>
      <p:sp>
        <p:nvSpPr>
          <p:cNvPr id="1048628" name="Teardrop 3"/>
          <p:cNvSpPr/>
          <p:nvPr/>
        </p:nvSpPr>
        <p:spPr>
          <a:xfrm>
            <a:off x="4657600" y="1299411"/>
            <a:ext cx="3463716" cy="2141621"/>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buClr>
                <a:schemeClr val="folHlink"/>
              </a:buClr>
              <a:buSzPct val="60000"/>
            </a:pPr>
            <a:r>
              <a:rPr lang="en-US" altLang="en-US" sz="3600" dirty="0"/>
              <a:t>Mass Media</a:t>
            </a:r>
          </a:p>
        </p:txBody>
      </p:sp>
      <p:sp>
        <p:nvSpPr>
          <p:cNvPr id="1048629" name="Teardrop 4"/>
          <p:cNvSpPr/>
          <p:nvPr/>
        </p:nvSpPr>
        <p:spPr>
          <a:xfrm rot="20182932">
            <a:off x="8082157" y="2974340"/>
            <a:ext cx="3437406" cy="2443834"/>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buClr>
                <a:schemeClr val="folHlink"/>
              </a:buClr>
              <a:buSzPct val="60000"/>
            </a:pPr>
            <a:r>
              <a:rPr lang="en-US" altLang="en-US" sz="2800" dirty="0"/>
              <a:t>Education </a:t>
            </a:r>
            <a:endParaRPr lang="en-US" altLang="en-US" sz="2800" dirty="0" smtClean="0"/>
          </a:p>
          <a:p>
            <a:pPr algn="ctr">
              <a:spcBef>
                <a:spcPct val="20000"/>
              </a:spcBef>
              <a:buClr>
                <a:schemeClr val="folHlink"/>
              </a:buClr>
              <a:buSzPct val="60000"/>
            </a:pPr>
            <a:r>
              <a:rPr lang="en-US" altLang="en-US" sz="2800" dirty="0" smtClean="0"/>
              <a:t>&amp; </a:t>
            </a:r>
          </a:p>
          <a:p>
            <a:pPr algn="ctr">
              <a:spcBef>
                <a:spcPct val="20000"/>
              </a:spcBef>
              <a:buClr>
                <a:schemeClr val="folHlink"/>
              </a:buClr>
              <a:buSzPct val="60000"/>
            </a:pPr>
            <a:r>
              <a:rPr lang="en-US" altLang="en-US" sz="2800" dirty="0" smtClean="0"/>
              <a:t>Training</a:t>
            </a:r>
            <a:endParaRPr lang="en-US" altLang="en-US" sz="2800" dirty="0"/>
          </a:p>
        </p:txBody>
      </p:sp>
      <p:sp>
        <p:nvSpPr>
          <p:cNvPr id="1048630" name="Teardrop 5"/>
          <p:cNvSpPr/>
          <p:nvPr/>
        </p:nvSpPr>
        <p:spPr>
          <a:xfrm rot="1907462">
            <a:off x="978960" y="2446733"/>
            <a:ext cx="3547085" cy="2614152"/>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buClr>
                <a:schemeClr val="folHlink"/>
              </a:buClr>
              <a:buSzPct val="60000"/>
            </a:pPr>
            <a:r>
              <a:rPr lang="en-US" altLang="en-US" sz="3200" dirty="0" smtClean="0"/>
              <a:t>Integrated Primary </a:t>
            </a:r>
            <a:r>
              <a:rPr lang="en-US" altLang="en-US" sz="3200" dirty="0"/>
              <a:t>Health Services</a:t>
            </a:r>
          </a:p>
        </p:txBody>
      </p:sp>
      <p:sp>
        <p:nvSpPr>
          <p:cNvPr id="1048631" name="Teardrop 6"/>
          <p:cNvSpPr/>
          <p:nvPr/>
        </p:nvSpPr>
        <p:spPr>
          <a:xfrm>
            <a:off x="4473116" y="4610223"/>
            <a:ext cx="3463716" cy="2141621"/>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buClr>
                <a:schemeClr val="folHlink"/>
              </a:buClr>
              <a:buSzPct val="60000"/>
            </a:pPr>
            <a:r>
              <a:rPr lang="en-US" altLang="en-US" sz="3600" dirty="0" smtClean="0"/>
              <a:t>Community Outreach Programs</a:t>
            </a:r>
            <a:endParaRPr lang="en-US" altLang="en-US" sz="3600" dirty="0"/>
          </a:p>
        </p:txBody>
      </p:sp>
      <p:sp>
        <p:nvSpPr>
          <p:cNvPr id="1048632" name="Rectangle 7"/>
          <p:cNvSpPr/>
          <p:nvPr/>
        </p:nvSpPr>
        <p:spPr>
          <a:xfrm>
            <a:off x="5402179" y="3640617"/>
            <a:ext cx="2334398" cy="770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Government Support (LEAP)</a:t>
            </a:r>
            <a:endParaRPr lang="en-US" sz="2400" b="1" dirty="0"/>
          </a:p>
        </p:txBody>
      </p:sp>
      <p:sp>
        <p:nvSpPr>
          <p:cNvPr id="1048633" name="Striped Right Arrow 8"/>
          <p:cNvSpPr/>
          <p:nvPr/>
        </p:nvSpPr>
        <p:spPr>
          <a:xfrm rot="16200000" flipV="1">
            <a:off x="5209924" y="3852594"/>
            <a:ext cx="642320" cy="329037"/>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Slide Number Placeholder 1"/>
          <p:cNvSpPr>
            <a:spLocks noGrp="1"/>
          </p:cNvSpPr>
          <p:nvPr>
            <p:ph type="sldNum" sz="quarter" idx="12"/>
          </p:nvPr>
        </p:nvSpPr>
        <p:spPr/>
        <p:txBody>
          <a:bodyPr/>
          <a:lstStyle/>
          <a:p>
            <a:fld id="{925C9A53-0800-4E9D-A3A4-1164F7634B20}" type="slidenum">
              <a:rPr lang="en-US" smtClean="0"/>
              <a:t>16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4" name="Content Placeholder 2"/>
          <p:cNvSpPr>
            <a:spLocks noGrp="1"/>
          </p:cNvSpPr>
          <p:nvPr>
            <p:ph sz="quarter" idx="13"/>
          </p:nvPr>
        </p:nvSpPr>
        <p:spPr>
          <a:xfrm>
            <a:off x="354318" y="861786"/>
            <a:ext cx="6774270" cy="5912238"/>
          </a:xfrm>
        </p:spPr>
        <p:txBody>
          <a:bodyPr>
            <a:normAutofit/>
          </a:bodyPr>
          <a:lstStyle/>
          <a:p>
            <a:pPr marL="0" indent="0">
              <a:lnSpc>
                <a:spcPct val="150000"/>
              </a:lnSpc>
              <a:buNone/>
            </a:pPr>
            <a:r>
              <a:rPr lang="en-US" sz="2800" cap="none" dirty="0" smtClean="0">
                <a:latin typeface="Times New Roman" panose="02020603050405020304" pitchFamily="18" charset="0"/>
                <a:cs typeface="Times New Roman" panose="02020603050405020304" pitchFamily="18" charset="0"/>
              </a:rPr>
              <a:t>To conclude…..</a:t>
            </a:r>
          </a:p>
          <a:p>
            <a:pPr>
              <a:lnSpc>
                <a:spcPct val="150000"/>
              </a:lnSpc>
            </a:pPr>
            <a:r>
              <a:rPr lang="en-US" sz="2800" cap="none" dirty="0" smtClean="0">
                <a:latin typeface="Times New Roman" panose="02020603050405020304" pitchFamily="18" charset="0"/>
                <a:cs typeface="Times New Roman" panose="02020603050405020304" pitchFamily="18" charset="0"/>
              </a:rPr>
              <a:t>We are still </a:t>
            </a:r>
            <a:r>
              <a:rPr lang="en-US" sz="2800" cap="none" dirty="0">
                <a:latin typeface="Times New Roman" panose="02020603050405020304" pitchFamily="18" charset="0"/>
                <a:cs typeface="Times New Roman" panose="02020603050405020304" pitchFamily="18" charset="0"/>
              </a:rPr>
              <a:t>on the journey of inculcating the spirit of volunteerism </a:t>
            </a:r>
            <a:r>
              <a:rPr lang="en-US" sz="2800" cap="none" dirty="0" smtClean="0">
                <a:latin typeface="Times New Roman" panose="02020603050405020304" pitchFamily="18" charset="0"/>
                <a:cs typeface="Times New Roman" panose="02020603050405020304" pitchFamily="18" charset="0"/>
              </a:rPr>
              <a:t>among the youth </a:t>
            </a:r>
            <a:r>
              <a:rPr lang="en-US" sz="2800" cap="none" dirty="0">
                <a:latin typeface="Times New Roman" panose="02020603050405020304" pitchFamily="18" charset="0"/>
                <a:cs typeface="Times New Roman" panose="02020603050405020304" pitchFamily="18" charset="0"/>
              </a:rPr>
              <a:t>towards </a:t>
            </a:r>
            <a:r>
              <a:rPr lang="en-US" sz="2800" cap="none" dirty="0" smtClean="0">
                <a:latin typeface="Times New Roman" panose="02020603050405020304" pitchFamily="18" charset="0"/>
                <a:cs typeface="Times New Roman" panose="02020603050405020304" pitchFamily="18" charset="0"/>
              </a:rPr>
              <a:t>community health services.</a:t>
            </a:r>
            <a:endParaRPr lang="en-US" sz="2800" cap="none" dirty="0">
              <a:latin typeface="Times New Roman" panose="02020603050405020304" pitchFamily="18" charset="0"/>
              <a:cs typeface="Times New Roman" panose="02020603050405020304" pitchFamily="18" charset="0"/>
            </a:endParaRPr>
          </a:p>
          <a:p>
            <a:pPr algn="just">
              <a:lnSpc>
                <a:spcPct val="150000"/>
              </a:lnSpc>
            </a:pPr>
            <a:r>
              <a:rPr lang="en-US" sz="2800" cap="none" dirty="0" smtClean="0">
                <a:latin typeface="Times New Roman" panose="02020603050405020304" pitchFamily="18" charset="0"/>
                <a:cs typeface="Times New Roman" panose="02020603050405020304" pitchFamily="18" charset="0"/>
              </a:rPr>
              <a:t>Our goal is to stop discrimination and promote community inclusiveness</a:t>
            </a:r>
          </a:p>
          <a:p>
            <a:pPr algn="just">
              <a:lnSpc>
                <a:spcPct val="150000"/>
              </a:lnSpc>
            </a:pPr>
            <a:r>
              <a:rPr lang="en-US" sz="2800" cap="none" dirty="0" smtClean="0">
                <a:latin typeface="Times New Roman" panose="02020603050405020304" pitchFamily="18" charset="0"/>
                <a:cs typeface="Times New Roman" panose="02020603050405020304" pitchFamily="18" charset="0"/>
              </a:rPr>
              <a:t>Our communities need us!</a:t>
            </a:r>
          </a:p>
          <a:p>
            <a:pPr algn="just">
              <a:lnSpc>
                <a:spcPct val="150000"/>
              </a:lnSpc>
            </a:pPr>
            <a:r>
              <a:rPr lang="en-US" sz="2800" cap="none" dirty="0" smtClean="0">
                <a:latin typeface="Times New Roman" panose="02020603050405020304" pitchFamily="18" charset="0"/>
                <a:cs typeface="Times New Roman" panose="02020603050405020304" pitchFamily="18" charset="0"/>
              </a:rPr>
              <a:t>They need just a smile.</a:t>
            </a:r>
            <a:endParaRPr lang="en-US" sz="2800" cap="none"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925C9A53-0800-4E9D-A3A4-1164F7634B20}" type="slidenum">
              <a:rPr lang="en-US" smtClean="0"/>
              <a:t>17</a:t>
            </a:fld>
            <a:endParaRPr lang="en-US"/>
          </a:p>
        </p:txBody>
      </p:sp>
      <p:pic>
        <p:nvPicPr>
          <p:cNvPr id="3" name="Picture 2"/>
          <p:cNvPicPr>
            <a:picLocks noChangeAspect="1"/>
          </p:cNvPicPr>
          <p:nvPr/>
        </p:nvPicPr>
        <p:blipFill>
          <a:blip r:embed="rId2"/>
          <a:stretch>
            <a:fillRect/>
          </a:stretch>
        </p:blipFill>
        <p:spPr>
          <a:xfrm>
            <a:off x="7212564" y="2021520"/>
            <a:ext cx="4213938" cy="316045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8" name="Title 1"/>
          <p:cNvSpPr>
            <a:spLocks noGrp="1"/>
          </p:cNvSpPr>
          <p:nvPr>
            <p:ph type="title"/>
          </p:nvPr>
        </p:nvSpPr>
        <p:spPr>
          <a:xfrm>
            <a:off x="922359" y="-139700"/>
            <a:ext cx="10364451" cy="1104265"/>
          </a:xfrm>
        </p:spPr>
        <p:txBody>
          <a:bodyPr>
            <a:normAutofit/>
          </a:bodyPr>
          <a:lstStyle/>
          <a:p>
            <a:r>
              <a:rPr lang="en-US" sz="2800" b="1" dirty="0" smtClean="0">
                <a:latin typeface="Times New Roman" panose="02020603050405020304" pitchFamily="18" charset="0"/>
                <a:cs typeface="Times New Roman" panose="02020603050405020304" pitchFamily="18" charset="0"/>
              </a:rPr>
              <a:t>appreciation</a:t>
            </a:r>
            <a:endParaRPr lang="en-US" sz="2800" b="1" dirty="0">
              <a:latin typeface="Times New Roman" panose="02020603050405020304" pitchFamily="18" charset="0"/>
              <a:cs typeface="Times New Roman" panose="02020603050405020304" pitchFamily="18" charset="0"/>
            </a:endParaRPr>
          </a:p>
        </p:txBody>
      </p:sp>
      <p:sp>
        <p:nvSpPr>
          <p:cNvPr id="1048639" name="Content Placeholder 2"/>
          <p:cNvSpPr>
            <a:spLocks noGrp="1"/>
          </p:cNvSpPr>
          <p:nvPr>
            <p:ph sz="quarter" idx="13"/>
          </p:nvPr>
        </p:nvSpPr>
        <p:spPr>
          <a:xfrm>
            <a:off x="373093" y="1407183"/>
            <a:ext cx="11921544" cy="5765207"/>
          </a:xfrm>
        </p:spPr>
        <p:txBody>
          <a:bodyPr>
            <a:noAutofit/>
          </a:bodyPr>
          <a:lstStyle/>
          <a:p>
            <a:pPr>
              <a:lnSpc>
                <a:spcPct val="150000"/>
              </a:lnSpc>
            </a:pPr>
            <a:r>
              <a:rPr lang="en-US" sz="2400" cap="none" dirty="0">
                <a:latin typeface="Times New Roman" panose="02020603050405020304" pitchFamily="18" charset="0"/>
                <a:cs typeface="Times New Roman" panose="02020603050405020304" pitchFamily="18" charset="0"/>
              </a:rPr>
              <a:t>Cured </a:t>
            </a:r>
            <a:r>
              <a:rPr lang="en-US" sz="2400" cap="none" dirty="0" smtClean="0">
                <a:latin typeface="Times New Roman" panose="02020603050405020304" pitchFamily="18" charset="0"/>
                <a:cs typeface="Times New Roman" panose="02020603050405020304" pitchFamily="18" charset="0"/>
              </a:rPr>
              <a:t>Lepers Foundation</a:t>
            </a:r>
            <a:endParaRPr lang="en-US" sz="2400" cap="none" dirty="0">
              <a:latin typeface="Times New Roman" panose="02020603050405020304" pitchFamily="18" charset="0"/>
              <a:cs typeface="Times New Roman" panose="02020603050405020304" pitchFamily="18" charset="0"/>
            </a:endParaRPr>
          </a:p>
          <a:p>
            <a:pPr>
              <a:lnSpc>
                <a:spcPct val="150000"/>
              </a:lnSpc>
            </a:pPr>
            <a:r>
              <a:rPr lang="en-US" sz="2400" cap="none" dirty="0" smtClean="0">
                <a:latin typeface="Times New Roman" panose="02020603050405020304" pitchFamily="18" charset="0"/>
                <a:cs typeface="Times New Roman" panose="02020603050405020304" pitchFamily="18" charset="0"/>
              </a:rPr>
              <a:t>Donor and Schoonhoven Philanthropists</a:t>
            </a:r>
            <a:endParaRPr lang="en-US" sz="2400" cap="none" dirty="0">
              <a:latin typeface="Times New Roman" panose="02020603050405020304" pitchFamily="18" charset="0"/>
              <a:cs typeface="Times New Roman" panose="02020603050405020304" pitchFamily="18" charset="0"/>
            </a:endParaRPr>
          </a:p>
          <a:p>
            <a:pPr>
              <a:lnSpc>
                <a:spcPct val="150000"/>
              </a:lnSpc>
            </a:pPr>
            <a:r>
              <a:rPr lang="en-US" sz="2400" cap="none" dirty="0">
                <a:latin typeface="Times New Roman" panose="02020603050405020304" pitchFamily="18" charset="0"/>
                <a:cs typeface="Times New Roman" panose="02020603050405020304" pitchFamily="18" charset="0"/>
              </a:rPr>
              <a:t>Staff from Ho Polyclinic</a:t>
            </a:r>
          </a:p>
          <a:p>
            <a:pPr>
              <a:lnSpc>
                <a:spcPct val="150000"/>
              </a:lnSpc>
            </a:pPr>
            <a:r>
              <a:rPr lang="en-US" sz="2400" cap="none" dirty="0">
                <a:latin typeface="Times New Roman" panose="02020603050405020304" pitchFamily="18" charset="0"/>
                <a:cs typeface="Times New Roman" panose="02020603050405020304" pitchFamily="18" charset="0"/>
              </a:rPr>
              <a:t>University of Health and Allied Sciences</a:t>
            </a:r>
          </a:p>
          <a:p>
            <a:pPr>
              <a:lnSpc>
                <a:spcPct val="150000"/>
              </a:lnSpc>
            </a:pPr>
            <a:r>
              <a:rPr lang="en-US" sz="2400" cap="none" dirty="0" smtClean="0">
                <a:latin typeface="Times New Roman" panose="02020603050405020304" pitchFamily="18" charset="0"/>
                <a:cs typeface="Times New Roman" panose="02020603050405020304" pitchFamily="18" charset="0"/>
              </a:rPr>
              <a:t>Student volunteers</a:t>
            </a:r>
          </a:p>
          <a:p>
            <a:pPr>
              <a:lnSpc>
                <a:spcPct val="150000"/>
              </a:lnSpc>
            </a:pPr>
            <a:r>
              <a:rPr lang="en-US" sz="2400" cap="none" dirty="0" smtClean="0">
                <a:latin typeface="Times New Roman" panose="02020603050405020304" pitchFamily="18" charset="0"/>
                <a:cs typeface="Times New Roman" panose="02020603050405020304" pitchFamily="18" charset="0"/>
              </a:rPr>
              <a:t>Mental Health and Wellbeing </a:t>
            </a:r>
            <a:r>
              <a:rPr lang="en-US" sz="2400" cap="none" dirty="0">
                <a:latin typeface="Times New Roman" panose="02020603050405020304" pitchFamily="18" charset="0"/>
                <a:cs typeface="Times New Roman" panose="02020603050405020304" pitchFamily="18" charset="0"/>
              </a:rPr>
              <a:t>F</a:t>
            </a:r>
            <a:r>
              <a:rPr lang="en-US" sz="2400" cap="none" dirty="0" smtClean="0">
                <a:latin typeface="Times New Roman" panose="02020603050405020304" pitchFamily="18" charset="0"/>
                <a:cs typeface="Times New Roman" panose="02020603050405020304" pitchFamily="18" charset="0"/>
              </a:rPr>
              <a:t>oundation</a:t>
            </a:r>
          </a:p>
          <a:p>
            <a:pPr>
              <a:lnSpc>
                <a:spcPct val="150000"/>
              </a:lnSpc>
            </a:pPr>
            <a:r>
              <a:rPr lang="en-US" sz="2400" cap="none" dirty="0">
                <a:latin typeface="Times New Roman" panose="02020603050405020304" pitchFamily="18" charset="0"/>
                <a:cs typeface="Times New Roman" panose="02020603050405020304" pitchFamily="18" charset="0"/>
              </a:rPr>
              <a:t>University </a:t>
            </a:r>
            <a:r>
              <a:rPr lang="en-US" sz="2400" cap="none" dirty="0" smtClean="0">
                <a:latin typeface="Times New Roman" panose="02020603050405020304" pitchFamily="18" charset="0"/>
                <a:cs typeface="Times New Roman" panose="02020603050405020304" pitchFamily="18" charset="0"/>
              </a:rPr>
              <a:t>of Newcastle</a:t>
            </a:r>
            <a:r>
              <a:rPr lang="en-US" sz="2400" cap="none" dirty="0">
                <a:latin typeface="Times New Roman" panose="02020603050405020304" pitchFamily="18" charset="0"/>
                <a:cs typeface="Times New Roman" panose="02020603050405020304" pitchFamily="18" charset="0"/>
              </a:rPr>
              <a:t>, </a:t>
            </a:r>
            <a:r>
              <a:rPr lang="en-US" sz="2400" cap="none" dirty="0" smtClean="0">
                <a:latin typeface="Times New Roman" panose="02020603050405020304" pitchFamily="18" charset="0"/>
                <a:cs typeface="Times New Roman" panose="02020603050405020304" pitchFamily="18" charset="0"/>
              </a:rPr>
              <a:t>Australia.</a:t>
            </a:r>
          </a:p>
        </p:txBody>
      </p:sp>
      <p:sp>
        <p:nvSpPr>
          <p:cNvPr id="2" name="Slide Number Placeholder 1"/>
          <p:cNvSpPr>
            <a:spLocks noGrp="1"/>
          </p:cNvSpPr>
          <p:nvPr>
            <p:ph type="sldNum" sz="quarter" idx="12"/>
          </p:nvPr>
        </p:nvSpPr>
        <p:spPr/>
        <p:txBody>
          <a:bodyPr/>
          <a:lstStyle/>
          <a:p>
            <a:fld id="{925C9A53-0800-4E9D-A3A4-1164F7634B20}" type="slidenum">
              <a:rPr lang="en-US" smtClean="0"/>
              <a:t>18</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5" name="Title 1"/>
          <p:cNvSpPr>
            <a:spLocks noGrp="1"/>
          </p:cNvSpPr>
          <p:nvPr>
            <p:ph type="title"/>
          </p:nvPr>
        </p:nvSpPr>
        <p:spPr/>
        <p:txBody>
          <a:bodyPr>
            <a:normAutofit/>
          </a:bodyPr>
          <a:lstStyle/>
          <a:p>
            <a:r>
              <a:rPr lang="en-US" sz="2800" b="1" dirty="0">
                <a:latin typeface="Times New Roman" panose="02020603050405020304" pitchFamily="18" charset="0"/>
                <a:cs typeface="Times New Roman" panose="02020603050405020304" pitchFamily="18" charset="0"/>
              </a:rPr>
              <a:t>Thank You for Listening</a:t>
            </a:r>
            <a:br>
              <a:rPr lang="en-US" sz="2800" b="1" dirty="0">
                <a:latin typeface="Times New Roman" panose="02020603050405020304" pitchFamily="18" charset="0"/>
                <a:cs typeface="Times New Roman" panose="02020603050405020304" pitchFamily="18" charset="0"/>
              </a:rPr>
            </a:br>
            <a:endParaRPr lang="en-US" sz="2800" b="1" dirty="0">
              <a:latin typeface="Times New Roman" panose="02020603050405020304" pitchFamily="18" charset="0"/>
              <a:cs typeface="Times New Roman" panose="02020603050405020304" pitchFamily="18" charset="0"/>
            </a:endParaRPr>
          </a:p>
        </p:txBody>
      </p:sp>
      <p:sp>
        <p:nvSpPr>
          <p:cNvPr id="1048637" name="Rectangle 2"/>
          <p:cNvSpPr txBox="1">
            <a:spLocks noChangeArrowheads="1"/>
          </p:cNvSpPr>
          <p:nvPr/>
        </p:nvSpPr>
        <p:spPr>
          <a:xfrm>
            <a:off x="4114800" y="3124200"/>
            <a:ext cx="4106863" cy="14620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endParaRPr lang="en-US" dirty="0" smtClean="0"/>
          </a:p>
        </p:txBody>
      </p:sp>
      <p:sp>
        <p:nvSpPr>
          <p:cNvPr id="2" name="Slide Number Placeholder 1"/>
          <p:cNvSpPr>
            <a:spLocks noGrp="1"/>
          </p:cNvSpPr>
          <p:nvPr>
            <p:ph type="sldNum" sz="quarter" idx="12"/>
          </p:nvPr>
        </p:nvSpPr>
        <p:spPr/>
        <p:txBody>
          <a:bodyPr/>
          <a:lstStyle/>
          <a:p>
            <a:fld id="{925C9A53-0800-4E9D-A3A4-1164F7634B20}" type="slidenum">
              <a:rPr lang="en-US" smtClean="0"/>
              <a:t>19</a:t>
            </a:fld>
            <a:endParaRPr lang="en-US"/>
          </a:p>
        </p:txBody>
      </p:sp>
      <p:pic>
        <p:nvPicPr>
          <p:cNvPr id="4" name="Picture 3"/>
          <p:cNvPicPr>
            <a:picLocks noChangeAspect="1"/>
          </p:cNvPicPr>
          <p:nvPr/>
        </p:nvPicPr>
        <p:blipFill>
          <a:blip r:embed="rId2"/>
          <a:stretch>
            <a:fillRect/>
          </a:stretch>
        </p:blipFill>
        <p:spPr>
          <a:xfrm>
            <a:off x="3242408" y="1684078"/>
            <a:ext cx="5851645" cy="390495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6" name="Title 1"/>
          <p:cNvSpPr>
            <a:spLocks noGrp="1"/>
          </p:cNvSpPr>
          <p:nvPr>
            <p:ph type="title"/>
          </p:nvPr>
        </p:nvSpPr>
        <p:spPr>
          <a:xfrm>
            <a:off x="958558" y="0"/>
            <a:ext cx="10364451" cy="550506"/>
          </a:xfrm>
        </p:spPr>
        <p:txBody>
          <a:bodyPr>
            <a:normAutofit/>
          </a:bodyPr>
          <a:lstStyle/>
          <a:p>
            <a:r>
              <a:rPr lang="en-US" sz="3200" b="1" cap="none" dirty="0" smtClean="0">
                <a:latin typeface="Times New Roman" panose="02020603050405020304" pitchFamily="18" charset="0"/>
                <a:cs typeface="Times New Roman" panose="02020603050405020304" pitchFamily="18" charset="0"/>
              </a:rPr>
              <a:t>VOLUNTEERISM</a:t>
            </a:r>
            <a:endParaRPr lang="en-US" sz="3200" b="1" cap="none" dirty="0"/>
          </a:p>
        </p:txBody>
      </p:sp>
      <p:sp>
        <p:nvSpPr>
          <p:cNvPr id="1048597" name="Content Placeholder 2"/>
          <p:cNvSpPr>
            <a:spLocks noGrp="1"/>
          </p:cNvSpPr>
          <p:nvPr>
            <p:ph sz="quarter" idx="13"/>
          </p:nvPr>
        </p:nvSpPr>
        <p:spPr>
          <a:xfrm>
            <a:off x="235474" y="841830"/>
            <a:ext cx="11185195" cy="5833978"/>
          </a:xfrm>
        </p:spPr>
        <p:txBody>
          <a:bodyPr>
            <a:noAutofit/>
          </a:bodyPr>
          <a:lstStyle/>
          <a:p>
            <a:r>
              <a:rPr lang="en-US" sz="2800" cap="none" dirty="0">
                <a:latin typeface="Times New Roman" panose="02020603050405020304" pitchFamily="18" charset="0"/>
                <a:cs typeface="Times New Roman" panose="02020603050405020304" pitchFamily="18" charset="0"/>
              </a:rPr>
              <a:t>G</a:t>
            </a:r>
            <a:r>
              <a:rPr lang="en-US" sz="2800" cap="none" dirty="0" smtClean="0">
                <a:latin typeface="Times New Roman" panose="02020603050405020304" pitchFamily="18" charset="0"/>
                <a:cs typeface="Times New Roman" panose="02020603050405020304" pitchFamily="18" charset="0"/>
              </a:rPr>
              <a:t>enerally is considered to be a self-sacrificing activity where an individual or group of people provide services for no financial gain to benefit another person, group or </a:t>
            </a:r>
            <a:r>
              <a:rPr lang="en-US" sz="2800" cap="none" dirty="0" err="1" smtClean="0">
                <a:latin typeface="Times New Roman" panose="02020603050405020304" pitchFamily="18" charset="0"/>
                <a:cs typeface="Times New Roman" panose="02020603050405020304" pitchFamily="18" charset="0"/>
              </a:rPr>
              <a:t>organisation</a:t>
            </a:r>
            <a:r>
              <a:rPr lang="en-US" sz="2800" cap="none" dirty="0" smtClean="0">
                <a:latin typeface="Times New Roman" panose="02020603050405020304" pitchFamily="18" charset="0"/>
                <a:cs typeface="Times New Roman" panose="02020603050405020304" pitchFamily="18" charset="0"/>
              </a:rPr>
              <a:t>.</a:t>
            </a:r>
          </a:p>
          <a:p>
            <a:endParaRPr lang="en-US" sz="2800" cap="none" dirty="0" smtClean="0">
              <a:latin typeface="Times New Roman" panose="02020603050405020304" pitchFamily="18" charset="0"/>
              <a:cs typeface="Times New Roman" panose="02020603050405020304" pitchFamily="18" charset="0"/>
            </a:endParaRPr>
          </a:p>
          <a:p>
            <a:r>
              <a:rPr lang="en-US" sz="2800" cap="none" dirty="0" smtClean="0">
                <a:latin typeface="Times New Roman" panose="02020603050405020304" pitchFamily="18" charset="0"/>
                <a:cs typeface="Times New Roman" panose="02020603050405020304" pitchFamily="18" charset="0"/>
              </a:rPr>
              <a:t>Volunteering </a:t>
            </a:r>
            <a:r>
              <a:rPr lang="en-US" sz="2800" cap="none" dirty="0">
                <a:latin typeface="Times New Roman" panose="02020603050405020304" pitchFamily="18" charset="0"/>
                <a:cs typeface="Times New Roman" panose="02020603050405020304" pitchFamily="18" charset="0"/>
              </a:rPr>
              <a:t>is about </a:t>
            </a:r>
            <a:r>
              <a:rPr lang="en-US" sz="2800" cap="none" dirty="0" smtClean="0">
                <a:latin typeface="Times New Roman" panose="02020603050405020304" pitchFamily="18" charset="0"/>
                <a:cs typeface="Times New Roman" panose="02020603050405020304" pitchFamily="18" charset="0"/>
              </a:rPr>
              <a:t>giving</a:t>
            </a:r>
            <a:r>
              <a:rPr lang="en-US" sz="2800" cap="none" dirty="0">
                <a:latin typeface="Times New Roman" panose="02020603050405020304" pitchFamily="18" charset="0"/>
                <a:cs typeface="Times New Roman" panose="02020603050405020304" pitchFamily="18" charset="0"/>
              </a:rPr>
              <a:t>, contributing, and helping other </a:t>
            </a:r>
            <a:r>
              <a:rPr lang="en-US" sz="2800" cap="none" dirty="0" smtClean="0">
                <a:latin typeface="Times New Roman" panose="02020603050405020304" pitchFamily="18" charset="0"/>
                <a:cs typeface="Times New Roman" panose="02020603050405020304" pitchFamily="18" charset="0"/>
              </a:rPr>
              <a:t>individuals and </a:t>
            </a:r>
            <a:r>
              <a:rPr lang="en-US" sz="2800" cap="none" dirty="0">
                <a:latin typeface="Times New Roman" panose="02020603050405020304" pitchFamily="18" charset="0"/>
                <a:cs typeface="Times New Roman" panose="02020603050405020304" pitchFamily="18" charset="0"/>
              </a:rPr>
              <a:t>the community</a:t>
            </a:r>
            <a:r>
              <a:rPr lang="en-US" sz="2800" cap="none" dirty="0" smtClean="0">
                <a:latin typeface="Times New Roman" panose="02020603050405020304" pitchFamily="18" charset="0"/>
                <a:cs typeface="Times New Roman" panose="02020603050405020304" pitchFamily="18" charset="0"/>
              </a:rPr>
              <a:t>.</a:t>
            </a:r>
          </a:p>
          <a:p>
            <a:pPr marL="0" indent="0">
              <a:buNone/>
            </a:pPr>
            <a:endParaRPr lang="en-US" sz="2800" cap="none" dirty="0">
              <a:latin typeface="Times New Roman" panose="02020603050405020304" pitchFamily="18" charset="0"/>
              <a:cs typeface="Times New Roman" panose="02020603050405020304" pitchFamily="18" charset="0"/>
            </a:endParaRPr>
          </a:p>
          <a:p>
            <a:r>
              <a:rPr lang="en-US" sz="2800" cap="none" dirty="0" smtClean="0">
                <a:latin typeface="Times New Roman" panose="02020603050405020304" pitchFamily="18" charset="0"/>
                <a:cs typeface="Times New Roman" panose="02020603050405020304" pitchFamily="18" charset="0"/>
              </a:rPr>
              <a:t>Volunteering </a:t>
            </a:r>
            <a:r>
              <a:rPr lang="en-US" sz="2800" cap="none" dirty="0">
                <a:latin typeface="Times New Roman" panose="02020603050405020304" pitchFamily="18" charset="0"/>
                <a:cs typeface="Times New Roman" panose="02020603050405020304" pitchFamily="18" charset="0"/>
              </a:rPr>
              <a:t>means working alone or </a:t>
            </a:r>
            <a:r>
              <a:rPr lang="en-US" sz="2800" cap="none" dirty="0" smtClean="0">
                <a:latin typeface="Times New Roman" panose="02020603050405020304" pitchFamily="18" charset="0"/>
                <a:cs typeface="Times New Roman" panose="02020603050405020304" pitchFamily="18" charset="0"/>
              </a:rPr>
              <a:t>with others </a:t>
            </a:r>
            <a:r>
              <a:rPr lang="en-US" sz="2800" cap="none" dirty="0">
                <a:latin typeface="Times New Roman" panose="02020603050405020304" pitchFamily="18" charset="0"/>
                <a:cs typeface="Times New Roman" panose="02020603050405020304" pitchFamily="18" charset="0"/>
              </a:rPr>
              <a:t>to ensure a meaningful contribution is made towards </a:t>
            </a:r>
            <a:r>
              <a:rPr lang="en-US" sz="2800" cap="none" dirty="0" smtClean="0">
                <a:latin typeface="Times New Roman" panose="02020603050405020304" pitchFamily="18" charset="0"/>
                <a:cs typeface="Times New Roman" panose="02020603050405020304" pitchFamily="18" charset="0"/>
              </a:rPr>
              <a:t>achieving a </a:t>
            </a:r>
            <a:r>
              <a:rPr lang="en-US" sz="2800" cap="none" dirty="0">
                <a:latin typeface="Times New Roman" panose="02020603050405020304" pitchFamily="18" charset="0"/>
                <a:cs typeface="Times New Roman" panose="02020603050405020304" pitchFamily="18" charset="0"/>
              </a:rPr>
              <a:t>better community</a:t>
            </a:r>
            <a:r>
              <a:rPr lang="en-US" sz="2400" cap="none" dirty="0" smtClean="0">
                <a:latin typeface="Times New Roman" panose="02020603050405020304" pitchFamily="18" charset="0"/>
                <a:cs typeface="Times New Roman" panose="02020603050405020304" pitchFamily="18" charset="0"/>
              </a:rPr>
              <a:t>.</a:t>
            </a:r>
          </a:p>
          <a:p>
            <a:pPr marL="0" indent="0">
              <a:buNone/>
            </a:pPr>
            <a:r>
              <a:rPr lang="en-US" sz="1400" cap="none" dirty="0">
                <a:latin typeface="Times New Roman" panose="02020603050405020304" pitchFamily="18" charset="0"/>
                <a:cs typeface="Times New Roman" panose="02020603050405020304" pitchFamily="18" charset="0"/>
              </a:rPr>
              <a:t>(</a:t>
            </a:r>
            <a:r>
              <a:rPr lang="en-US" sz="1400" cap="none" dirty="0" err="1">
                <a:latin typeface="Times New Roman" panose="02020603050405020304" pitchFamily="18" charset="0"/>
                <a:cs typeface="Times New Roman" panose="02020603050405020304" pitchFamily="18" charset="0"/>
              </a:rPr>
              <a:t>Osei</a:t>
            </a:r>
            <a:r>
              <a:rPr lang="en-US" sz="1400" cap="none" dirty="0">
                <a:latin typeface="Times New Roman" panose="02020603050405020304" pitchFamily="18" charset="0"/>
                <a:cs typeface="Times New Roman" panose="02020603050405020304" pitchFamily="18" charset="0"/>
              </a:rPr>
              <a:t>, K. &amp; </a:t>
            </a:r>
            <a:r>
              <a:rPr lang="en-US" sz="1400" cap="none" dirty="0" err="1">
                <a:latin typeface="Times New Roman" panose="02020603050405020304" pitchFamily="18" charset="0"/>
                <a:cs typeface="Times New Roman" panose="02020603050405020304" pitchFamily="18" charset="0"/>
              </a:rPr>
              <a:t>Aryee</a:t>
            </a:r>
            <a:r>
              <a:rPr lang="en-US" sz="1400" cap="none" dirty="0">
                <a:latin typeface="Times New Roman" panose="02020603050405020304" pitchFamily="18" charset="0"/>
                <a:cs typeface="Times New Roman" panose="02020603050405020304" pitchFamily="18" charset="0"/>
              </a:rPr>
              <a:t> J., 2018)</a:t>
            </a:r>
          </a:p>
          <a:p>
            <a:endParaRPr lang="en-US" sz="1400" cap="none" dirty="0" smtClean="0">
              <a:latin typeface="Times New Roman" panose="02020603050405020304" pitchFamily="18" charset="0"/>
              <a:cs typeface="Times New Roman" panose="02020603050405020304" pitchFamily="18" charset="0"/>
            </a:endParaRPr>
          </a:p>
          <a:p>
            <a:pPr marL="0" indent="0">
              <a:buNone/>
            </a:pPr>
            <a:r>
              <a:rPr lang="en-US" sz="2400" cap="none" dirty="0">
                <a:latin typeface="Times New Roman" panose="02020603050405020304" pitchFamily="18" charset="0"/>
                <a:cs typeface="Times New Roman" panose="02020603050405020304" pitchFamily="18" charset="0"/>
              </a:rPr>
              <a:t>	</a:t>
            </a:r>
            <a:r>
              <a:rPr lang="en-US" sz="2400" cap="none" dirty="0" smtClean="0">
                <a:latin typeface="Times New Roman" panose="02020603050405020304" pitchFamily="18" charset="0"/>
                <a:cs typeface="Times New Roman" panose="02020603050405020304" pitchFamily="18" charset="0"/>
              </a:rPr>
              <a:t>							</a:t>
            </a:r>
            <a:endParaRPr lang="en-US" sz="1200" cap="none"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925C9A53-0800-4E9D-A3A4-1164F7634B20}" type="slidenum">
              <a:rPr lang="en-US" smtClean="0"/>
              <a:t>2</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0" name="Title 1"/>
          <p:cNvSpPr>
            <a:spLocks noGrp="1"/>
          </p:cNvSpPr>
          <p:nvPr>
            <p:ph type="title"/>
          </p:nvPr>
        </p:nvSpPr>
        <p:spPr>
          <a:xfrm>
            <a:off x="862974" y="-457200"/>
            <a:ext cx="10364451" cy="1596177"/>
          </a:xfrm>
        </p:spPr>
        <p:txBody>
          <a:bodyPr>
            <a:normAutofit/>
          </a:bodyPr>
          <a:lstStyle/>
          <a:p>
            <a:r>
              <a:rPr lang="en-US" altLang="en-US" sz="2800" b="1" dirty="0">
                <a:latin typeface="Times New Roman" panose="02020603050405020304" pitchFamily="18" charset="0"/>
                <a:cs typeface="Times New Roman" panose="02020603050405020304" pitchFamily="18" charset="0"/>
              </a:rPr>
              <a:t> References</a:t>
            </a:r>
            <a:endParaRPr lang="en-US" sz="2800" b="1" dirty="0">
              <a:latin typeface="Times New Roman" panose="02020603050405020304" pitchFamily="18" charset="0"/>
              <a:cs typeface="Times New Roman" panose="02020603050405020304" pitchFamily="18" charset="0"/>
            </a:endParaRPr>
          </a:p>
        </p:txBody>
      </p:sp>
      <p:sp>
        <p:nvSpPr>
          <p:cNvPr id="1048641" name="Content Placeholder 2"/>
          <p:cNvSpPr>
            <a:spLocks noGrp="1"/>
          </p:cNvSpPr>
          <p:nvPr>
            <p:ph sz="quarter" idx="13"/>
          </p:nvPr>
        </p:nvSpPr>
        <p:spPr>
          <a:xfrm>
            <a:off x="245705" y="1003300"/>
            <a:ext cx="11785600" cy="5854700"/>
          </a:xfrm>
        </p:spPr>
        <p:txBody>
          <a:bodyPr>
            <a:noAutofit/>
          </a:bodyPr>
          <a:lstStyle/>
          <a:p>
            <a:pPr marL="0" indent="0">
              <a:buNone/>
            </a:pPr>
            <a:r>
              <a:rPr lang="en-US" altLang="en-US" cap="none" dirty="0" smtClean="0">
                <a:latin typeface="Times New Roman" panose="02020603050405020304" pitchFamily="18" charset="0"/>
                <a:cs typeface="Times New Roman" panose="02020603050405020304" pitchFamily="18" charset="0"/>
              </a:rPr>
              <a:t>Leprosy today (2010). Leprosy: the disease. World health organization. Retrieved from 	</a:t>
            </a:r>
            <a:r>
              <a:rPr lang="en-US" altLang="en-US" cap="none" dirty="0" smtClean="0">
                <a:latin typeface="Times New Roman" panose="02020603050405020304" pitchFamily="18" charset="0"/>
                <a:cs typeface="Times New Roman" panose="02020603050405020304" pitchFamily="18" charset="0"/>
                <a:hlinkClick r:id="rId2"/>
              </a:rPr>
              <a:t>Http://www.who.Int/lep/leprosy/en/index.html</a:t>
            </a:r>
            <a:r>
              <a:rPr lang="en-US" altLang="en-US" cap="none" dirty="0" smtClean="0">
                <a:latin typeface="Times New Roman" panose="02020603050405020304" pitchFamily="18" charset="0"/>
                <a:cs typeface="Times New Roman" panose="02020603050405020304" pitchFamily="18" charset="0"/>
              </a:rPr>
              <a:t> on 17/09/2018.</a:t>
            </a:r>
            <a:endParaRPr lang="en-US" altLang="en-US" cap="none" dirty="0">
              <a:latin typeface="Times New Roman" panose="02020603050405020304" pitchFamily="18" charset="0"/>
              <a:cs typeface="Times New Roman" panose="02020603050405020304" pitchFamily="18" charset="0"/>
            </a:endParaRPr>
          </a:p>
          <a:p>
            <a:pPr marL="0" indent="0">
              <a:buNone/>
            </a:pPr>
            <a:endParaRPr lang="en-US" altLang="en-US" cap="none" dirty="0" smtClean="0">
              <a:latin typeface="Times New Roman" panose="02020603050405020304" pitchFamily="18" charset="0"/>
              <a:cs typeface="Times New Roman" panose="02020603050405020304" pitchFamily="18" charset="0"/>
            </a:endParaRPr>
          </a:p>
          <a:p>
            <a:pPr marL="0" indent="0">
              <a:buNone/>
            </a:pPr>
            <a:r>
              <a:rPr lang="en-US" altLang="en-US" cap="none" dirty="0" smtClean="0">
                <a:latin typeface="Times New Roman" panose="02020603050405020304" pitchFamily="18" charset="0"/>
                <a:cs typeface="Times New Roman" panose="02020603050405020304" pitchFamily="18" charset="0"/>
              </a:rPr>
              <a:t>Matsuoka, M. (2010). Drug resistance in leprosy. </a:t>
            </a:r>
            <a:r>
              <a:rPr lang="en-US" altLang="en-US" i="1" cap="none" dirty="0" smtClean="0">
                <a:latin typeface="Times New Roman" panose="02020603050405020304" pitchFamily="18" charset="0"/>
                <a:cs typeface="Times New Roman" panose="02020603050405020304" pitchFamily="18" charset="0"/>
              </a:rPr>
              <a:t>Japanese journal of infectious diseases</a:t>
            </a:r>
            <a:r>
              <a:rPr lang="en-US" altLang="en-US" cap="none" dirty="0" smtClean="0">
                <a:latin typeface="Times New Roman" panose="02020603050405020304" pitchFamily="18" charset="0"/>
                <a:cs typeface="Times New Roman" panose="02020603050405020304" pitchFamily="18" charset="0"/>
              </a:rPr>
              <a:t> 63, no. 1: 1-7</a:t>
            </a:r>
            <a:r>
              <a:rPr lang="en-US" altLang="en-US" cap="none" dirty="0">
                <a:latin typeface="Times New Roman" panose="02020603050405020304" pitchFamily="18" charset="0"/>
                <a:cs typeface="Times New Roman" panose="02020603050405020304" pitchFamily="18" charset="0"/>
              </a:rPr>
              <a:t>. </a:t>
            </a:r>
            <a:r>
              <a:rPr lang="en-US" altLang="en-US" cap="none" dirty="0" smtClean="0">
                <a:latin typeface="Times New Roman" panose="02020603050405020304" pitchFamily="18" charset="0"/>
                <a:cs typeface="Times New Roman" panose="02020603050405020304" pitchFamily="18" charset="0"/>
              </a:rPr>
              <a:t>	Retrieved </a:t>
            </a:r>
            <a:r>
              <a:rPr lang="en-US" altLang="en-US" cap="none" dirty="0">
                <a:latin typeface="Times New Roman" panose="02020603050405020304" pitchFamily="18" charset="0"/>
                <a:cs typeface="Times New Roman" panose="02020603050405020304" pitchFamily="18" charset="0"/>
              </a:rPr>
              <a:t>from </a:t>
            </a:r>
            <a:r>
              <a:rPr lang="en-US" altLang="en-US" cap="none" dirty="0" smtClean="0">
                <a:latin typeface="Times New Roman" panose="02020603050405020304" pitchFamily="18" charset="0"/>
                <a:cs typeface="Times New Roman" panose="02020603050405020304" pitchFamily="18" charset="0"/>
                <a:hlinkClick r:id="rId3"/>
              </a:rPr>
              <a:t>http://www.nih.go.jp.libproxy.lib.unc.edu</a:t>
            </a:r>
            <a:r>
              <a:rPr lang="en-US" altLang="en-US" cap="none" dirty="0">
                <a:latin typeface="Times New Roman" panose="02020603050405020304" pitchFamily="18" charset="0"/>
                <a:cs typeface="Times New Roman" panose="02020603050405020304" pitchFamily="18" charset="0"/>
              </a:rPr>
              <a:t> </a:t>
            </a:r>
            <a:r>
              <a:rPr lang="en-US" altLang="en-US" cap="none" dirty="0" smtClean="0">
                <a:latin typeface="Times New Roman" panose="02020603050405020304" pitchFamily="18" charset="0"/>
                <a:cs typeface="Times New Roman" panose="02020603050405020304" pitchFamily="18" charset="0"/>
              </a:rPr>
              <a:t>on 17/09/2018.</a:t>
            </a:r>
          </a:p>
          <a:p>
            <a:pPr marL="0" indent="0">
              <a:buNone/>
            </a:pPr>
            <a:endParaRPr lang="en-US" altLang="en-US" cap="none" dirty="0" smtClean="0">
              <a:latin typeface="Times New Roman" panose="02020603050405020304" pitchFamily="18" charset="0"/>
              <a:cs typeface="Times New Roman" panose="02020603050405020304" pitchFamily="18" charset="0"/>
            </a:endParaRPr>
          </a:p>
          <a:p>
            <a:pPr marL="0" indent="0">
              <a:buNone/>
            </a:pPr>
            <a:r>
              <a:rPr lang="en-US" altLang="en-US" cap="none" dirty="0" smtClean="0">
                <a:latin typeface="Times New Roman" panose="02020603050405020304" pitchFamily="18" charset="0"/>
                <a:cs typeface="Times New Roman" panose="02020603050405020304" pitchFamily="18" charset="0"/>
              </a:rPr>
              <a:t>National </a:t>
            </a:r>
            <a:r>
              <a:rPr lang="en-US" altLang="en-US" cap="none" dirty="0">
                <a:latin typeface="Times New Roman" panose="02020603050405020304" pitchFamily="18" charset="0"/>
                <a:cs typeface="Times New Roman" panose="02020603050405020304" pitchFamily="18" charset="0"/>
              </a:rPr>
              <a:t>H</a:t>
            </a:r>
            <a:r>
              <a:rPr lang="en-US" altLang="en-US" cap="none" dirty="0" smtClean="0">
                <a:latin typeface="Times New Roman" panose="02020603050405020304" pitchFamily="18" charset="0"/>
                <a:cs typeface="Times New Roman" panose="02020603050405020304" pitchFamily="18" charset="0"/>
              </a:rPr>
              <a:t>ansen’s Disease (leprosy) program. </a:t>
            </a:r>
            <a:r>
              <a:rPr lang="en-US" altLang="en-US" i="1" cap="none" dirty="0" smtClean="0">
                <a:latin typeface="Times New Roman" panose="02020603050405020304" pitchFamily="18" charset="0"/>
                <a:cs typeface="Times New Roman" panose="02020603050405020304" pitchFamily="18" charset="0"/>
              </a:rPr>
              <a:t>Hansen’s disease (leprosy) facts. </a:t>
            </a:r>
            <a:r>
              <a:rPr lang="en-US" altLang="en-US" cap="none" dirty="0" smtClean="0">
                <a:latin typeface="Times New Roman" panose="02020603050405020304" pitchFamily="18" charset="0"/>
                <a:cs typeface="Times New Roman" panose="02020603050405020304" pitchFamily="18" charset="0"/>
              </a:rPr>
              <a:t>U.S. Department of  Health and 	Human </a:t>
            </a:r>
            <a:r>
              <a:rPr lang="en-US" altLang="en-US" cap="none" dirty="0">
                <a:latin typeface="Times New Roman" panose="02020603050405020304" pitchFamily="18" charset="0"/>
                <a:cs typeface="Times New Roman" panose="02020603050405020304" pitchFamily="18" charset="0"/>
              </a:rPr>
              <a:t>S</a:t>
            </a:r>
            <a:r>
              <a:rPr lang="en-US" altLang="en-US" cap="none" dirty="0" smtClean="0">
                <a:latin typeface="Times New Roman" panose="02020603050405020304" pitchFamily="18" charset="0"/>
                <a:cs typeface="Times New Roman" panose="02020603050405020304" pitchFamily="18" charset="0"/>
              </a:rPr>
              <a:t>ervices. Retrieved from  </a:t>
            </a:r>
            <a:r>
              <a:rPr lang="en-US" altLang="en-US" cap="none" dirty="0" smtClean="0">
                <a:latin typeface="Times New Roman" panose="02020603050405020304" pitchFamily="18" charset="0"/>
                <a:cs typeface="Times New Roman" panose="02020603050405020304" pitchFamily="18" charset="0"/>
                <a:hlinkClick r:id="rId4"/>
              </a:rPr>
              <a:t>http://www.hrsa.gov/hansens/</a:t>
            </a:r>
            <a:r>
              <a:rPr lang="en-US" altLang="en-US" cap="none" dirty="0" smtClean="0">
                <a:latin typeface="Times New Roman" panose="02020603050405020304" pitchFamily="18" charset="0"/>
                <a:cs typeface="Times New Roman" panose="02020603050405020304" pitchFamily="18" charset="0"/>
              </a:rPr>
              <a:t> on 17/09/2018.</a:t>
            </a:r>
          </a:p>
          <a:p>
            <a:pPr marL="0" indent="0">
              <a:buNone/>
            </a:pPr>
            <a:endParaRPr lang="en-US" altLang="en-US" cap="none" dirty="0" smtClean="0">
              <a:latin typeface="Times New Roman" panose="02020603050405020304" pitchFamily="18" charset="0"/>
              <a:cs typeface="Times New Roman" panose="02020603050405020304" pitchFamily="18" charset="0"/>
            </a:endParaRPr>
          </a:p>
          <a:p>
            <a:pPr marL="0" indent="0">
              <a:buNone/>
            </a:pPr>
            <a:r>
              <a:rPr lang="en-US" altLang="en-US" cap="none" dirty="0" smtClean="0">
                <a:latin typeface="Times New Roman" panose="02020603050405020304" pitchFamily="18" charset="0"/>
                <a:cs typeface="Times New Roman" panose="02020603050405020304" pitchFamily="18" charset="0"/>
              </a:rPr>
              <a:t>Sophie, </a:t>
            </a:r>
            <a:r>
              <a:rPr lang="en-US" altLang="en-US" cap="none" dirty="0">
                <a:latin typeface="Times New Roman" panose="02020603050405020304" pitchFamily="18" charset="0"/>
                <a:cs typeface="Times New Roman" panose="02020603050405020304" pitchFamily="18" charset="0"/>
              </a:rPr>
              <a:t>M</a:t>
            </a:r>
            <a:r>
              <a:rPr lang="en-US" altLang="en-US" cap="none" dirty="0" smtClean="0">
                <a:latin typeface="Times New Roman" panose="02020603050405020304" pitchFamily="18" charset="0"/>
                <a:cs typeface="Times New Roman" panose="02020603050405020304" pitchFamily="18" charset="0"/>
              </a:rPr>
              <a:t>. (2009). Treatment of leprosy/</a:t>
            </a:r>
            <a:r>
              <a:rPr lang="en-US" altLang="en-US" cap="none" dirty="0">
                <a:latin typeface="Times New Roman" panose="02020603050405020304" pitchFamily="18" charset="0"/>
                <a:cs typeface="Times New Roman" panose="02020603050405020304" pitchFamily="18" charset="0"/>
              </a:rPr>
              <a:t>H</a:t>
            </a:r>
            <a:r>
              <a:rPr lang="en-US" altLang="en-US" cap="none" dirty="0" smtClean="0">
                <a:latin typeface="Times New Roman" panose="02020603050405020304" pitchFamily="18" charset="0"/>
                <a:cs typeface="Times New Roman" panose="02020603050405020304" pitchFamily="18" charset="0"/>
              </a:rPr>
              <a:t>ansen's disease in the early 21st century. </a:t>
            </a:r>
            <a:r>
              <a:rPr lang="en-US" altLang="en-US" i="1" cap="none" dirty="0" smtClean="0">
                <a:latin typeface="Times New Roman" panose="02020603050405020304" pitchFamily="18" charset="0"/>
                <a:cs typeface="Times New Roman" panose="02020603050405020304" pitchFamily="18" charset="0"/>
              </a:rPr>
              <a:t>Dermatologic therapy</a:t>
            </a:r>
            <a:r>
              <a:rPr lang="en-US" altLang="en-US" cap="none" dirty="0" smtClean="0">
                <a:latin typeface="Times New Roman" panose="02020603050405020304" pitchFamily="18" charset="0"/>
                <a:cs typeface="Times New Roman" panose="02020603050405020304" pitchFamily="18" charset="0"/>
              </a:rPr>
              <a:t> 22, 	no. 6: 518-37. Retrieved from http://www3.interscience.wiley.com.libproxy.lib.unc.edu on  	17/09/2018.</a:t>
            </a:r>
          </a:p>
          <a:p>
            <a:pPr marL="0" indent="0">
              <a:buNone/>
            </a:pPr>
            <a:endParaRPr lang="en-US" altLang="en-US" sz="2400" cap="none" dirty="0" smtClean="0">
              <a:latin typeface="Times New Roman" panose="02020603050405020304" pitchFamily="18" charset="0"/>
              <a:cs typeface="Times New Roman" panose="02020603050405020304" pitchFamily="18" charset="0"/>
            </a:endParaRPr>
          </a:p>
          <a:p>
            <a:pPr marL="0" indent="0">
              <a:buNone/>
            </a:pPr>
            <a:endParaRPr lang="en-US" altLang="en-US" sz="2400" cap="none" dirty="0" smtClean="0">
              <a:latin typeface="Times New Roman" panose="02020603050405020304" pitchFamily="18" charset="0"/>
              <a:cs typeface="Times New Roman" panose="02020603050405020304" pitchFamily="18" charset="0"/>
            </a:endParaRPr>
          </a:p>
          <a:p>
            <a:pPr marL="0" indent="0">
              <a:buNone/>
            </a:pPr>
            <a:endParaRPr lang="en-US" sz="2400" cap="none"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925C9A53-0800-4E9D-A3A4-1164F7634B20}" type="slidenum">
              <a:rPr lang="en-US" smtClean="0"/>
              <a:t>20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Title 1"/>
          <p:cNvSpPr>
            <a:spLocks noGrp="1"/>
          </p:cNvSpPr>
          <p:nvPr>
            <p:ph type="title"/>
          </p:nvPr>
        </p:nvSpPr>
        <p:spPr>
          <a:xfrm>
            <a:off x="907424" y="186717"/>
            <a:ext cx="10364451" cy="1596177"/>
          </a:xfrm>
        </p:spPr>
        <p:txBody>
          <a:bodyPr>
            <a:normAutofit/>
          </a:bodyPr>
          <a:lstStyle/>
          <a:p>
            <a:r>
              <a:rPr lang="en-US" sz="3200" b="1" dirty="0" smtClean="0">
                <a:latin typeface="Times New Roman" panose="02020603050405020304" pitchFamily="18" charset="0"/>
                <a:cs typeface="Times New Roman" panose="02020603050405020304" pitchFamily="18" charset="0"/>
              </a:rPr>
              <a:t>TWO MAJOR COMMUNITIES UNDER STUDY</a:t>
            </a:r>
            <a:endParaRPr lang="en-US" sz="3200" b="1" dirty="0">
              <a:latin typeface="Times New Roman" panose="02020603050405020304" pitchFamily="18" charset="0"/>
              <a:cs typeface="Times New Roman" panose="02020603050405020304" pitchFamily="18" charset="0"/>
            </a:endParaRPr>
          </a:p>
        </p:txBody>
      </p:sp>
      <p:sp>
        <p:nvSpPr>
          <p:cNvPr id="1048587" name="Content Placeholder 2"/>
          <p:cNvSpPr>
            <a:spLocks noGrp="1"/>
          </p:cNvSpPr>
          <p:nvPr>
            <p:ph sz="quarter" idx="13"/>
          </p:nvPr>
        </p:nvSpPr>
        <p:spPr>
          <a:xfrm>
            <a:off x="228599" y="1884492"/>
            <a:ext cx="7310536" cy="4071808"/>
          </a:xfrm>
        </p:spPr>
        <p:txBody>
          <a:bodyPr>
            <a:noAutofit/>
          </a:bodyPr>
          <a:lstStyle/>
          <a:p>
            <a:r>
              <a:rPr lang="en-US" sz="2800" cap="none" dirty="0" smtClean="0">
                <a:latin typeface="Times New Roman" panose="02020603050405020304" pitchFamily="18" charset="0"/>
                <a:cs typeface="Times New Roman" panose="02020603050405020304" pitchFamily="18" charset="0"/>
              </a:rPr>
              <a:t>UHAS team EMBAK provides mechanised borehole to Duta community</a:t>
            </a:r>
          </a:p>
          <a:p>
            <a:pPr marL="0" indent="0">
              <a:buNone/>
            </a:pPr>
            <a:endParaRPr lang="en-US" sz="2800" cap="none" dirty="0" smtClean="0">
              <a:latin typeface="Times New Roman" panose="02020603050405020304" pitchFamily="18" charset="0"/>
              <a:cs typeface="Times New Roman" panose="02020603050405020304" pitchFamily="18" charset="0"/>
            </a:endParaRPr>
          </a:p>
          <a:p>
            <a:pPr marL="0" indent="0">
              <a:buNone/>
            </a:pPr>
            <a:endParaRPr lang="en-US" sz="2800" cap="none" dirty="0" smtClean="0">
              <a:latin typeface="Times New Roman" panose="02020603050405020304" pitchFamily="18" charset="0"/>
              <a:cs typeface="Times New Roman" panose="02020603050405020304" pitchFamily="18" charset="0"/>
            </a:endParaRPr>
          </a:p>
          <a:p>
            <a:r>
              <a:rPr lang="en-US" sz="2800" cap="none" dirty="0" smtClean="0">
                <a:latin typeface="Times New Roman" panose="02020603050405020304" pitchFamily="18" charset="0"/>
                <a:cs typeface="Times New Roman" panose="02020603050405020304" pitchFamily="18" charset="0"/>
              </a:rPr>
              <a:t>Godokpe Community (cured lepers support project)</a:t>
            </a:r>
            <a:endParaRPr lang="en-US" sz="2800" cap="none" dirty="0">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925C9A53-0800-4E9D-A3A4-1164F7634B20}" type="slidenum">
              <a:rPr lang="en-US" smtClean="0"/>
              <a:t>3</a:t>
            </a:fld>
            <a:endParaRPr lang="en-US" dirty="0"/>
          </a:p>
        </p:txBody>
      </p:sp>
      <p:pic>
        <p:nvPicPr>
          <p:cNvPr id="3" name="Picture 2"/>
          <p:cNvPicPr>
            <a:picLocks noChangeAspect="1"/>
          </p:cNvPicPr>
          <p:nvPr/>
        </p:nvPicPr>
        <p:blipFill>
          <a:blip r:embed="rId2"/>
          <a:stretch>
            <a:fillRect/>
          </a:stretch>
        </p:blipFill>
        <p:spPr>
          <a:xfrm>
            <a:off x="8202458" y="1502542"/>
            <a:ext cx="3069415" cy="2047875"/>
          </a:xfrm>
          <a:prstGeom prst="rect">
            <a:avLst/>
          </a:prstGeom>
        </p:spPr>
      </p:pic>
      <p:pic>
        <p:nvPicPr>
          <p:cNvPr id="4" name="Picture 3"/>
          <p:cNvPicPr>
            <a:picLocks noChangeAspect="1"/>
          </p:cNvPicPr>
          <p:nvPr/>
        </p:nvPicPr>
        <p:blipFill>
          <a:blip r:embed="rId3"/>
          <a:stretch>
            <a:fillRect/>
          </a:stretch>
        </p:blipFill>
        <p:spPr>
          <a:xfrm>
            <a:off x="8202458" y="3664195"/>
            <a:ext cx="3069415" cy="229210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4" name="Title 1"/>
          <p:cNvSpPr>
            <a:spLocks noGrp="1"/>
          </p:cNvSpPr>
          <p:nvPr>
            <p:ph type="title"/>
          </p:nvPr>
        </p:nvSpPr>
        <p:spPr>
          <a:xfrm>
            <a:off x="1021536" y="493238"/>
            <a:ext cx="4184420" cy="704088"/>
          </a:xfrm>
        </p:spPr>
        <p:txBody>
          <a:bodyPr>
            <a:normAutofit/>
          </a:bodyPr>
          <a:lstStyle/>
          <a:p>
            <a:pPr algn="ctr"/>
            <a:r>
              <a:rPr lang="en-US" sz="2800" b="1" dirty="0" smtClean="0">
                <a:latin typeface="Times New Roman" pitchFamily="18" charset="0"/>
                <a:cs typeface="Times New Roman" pitchFamily="18" charset="0"/>
              </a:rPr>
              <a:t>DUTA COMMUNITY</a:t>
            </a:r>
            <a:endParaRPr lang="en-US" sz="2800" b="1" dirty="0">
              <a:latin typeface="Times New Roman" pitchFamily="18" charset="0"/>
              <a:cs typeface="Times New Roman" pitchFamily="18" charset="0"/>
            </a:endParaRPr>
          </a:p>
        </p:txBody>
      </p:sp>
      <p:sp>
        <p:nvSpPr>
          <p:cNvPr id="1048595" name="Text Placeholder 3"/>
          <p:cNvSpPr>
            <a:spLocks noGrp="1"/>
          </p:cNvSpPr>
          <p:nvPr>
            <p:ph type="body" sz="half" idx="2"/>
          </p:nvPr>
        </p:nvSpPr>
        <p:spPr>
          <a:xfrm>
            <a:off x="194103" y="1541843"/>
            <a:ext cx="5281411" cy="5316157"/>
          </a:xfrm>
        </p:spPr>
        <p:txBody>
          <a:bodyPr>
            <a:noAutofit/>
          </a:bodyPr>
          <a:lstStyle/>
          <a:p>
            <a:pPr marL="457200" indent="-457200" algn="just">
              <a:lnSpc>
                <a:spcPct val="100000"/>
              </a:lnSpc>
              <a:buFont typeface="Arial" panose="020B0604020202020204" pitchFamily="34" charset="0"/>
              <a:buChar char="•"/>
            </a:pPr>
            <a:r>
              <a:rPr lang="en-US" sz="2400" cap="none" dirty="0" smtClean="0">
                <a:latin typeface="Times New Roman" pitchFamily="18" charset="0"/>
                <a:cs typeface="Times New Roman" pitchFamily="18" charset="0"/>
              </a:rPr>
              <a:t>Duta community is located in </a:t>
            </a:r>
            <a:r>
              <a:rPr lang="en-US" sz="2400" cap="none" dirty="0">
                <a:latin typeface="Times New Roman" pitchFamily="18" charset="0"/>
                <a:cs typeface="Times New Roman" pitchFamily="18" charset="0"/>
              </a:rPr>
              <a:t>A</a:t>
            </a:r>
            <a:r>
              <a:rPr lang="en-US" sz="2400" cap="none" dirty="0" smtClean="0">
                <a:latin typeface="Times New Roman" pitchFamily="18" charset="0"/>
                <a:cs typeface="Times New Roman" pitchFamily="18" charset="0"/>
              </a:rPr>
              <a:t>flao in the </a:t>
            </a:r>
            <a:r>
              <a:rPr lang="en-US" sz="2400" cap="none" dirty="0">
                <a:latin typeface="Times New Roman" pitchFamily="18" charset="0"/>
                <a:cs typeface="Times New Roman" pitchFamily="18" charset="0"/>
              </a:rPr>
              <a:t>V</a:t>
            </a:r>
            <a:r>
              <a:rPr lang="en-US" sz="2400" cap="none" dirty="0" smtClean="0">
                <a:latin typeface="Times New Roman" pitchFamily="18" charset="0"/>
                <a:cs typeface="Times New Roman" pitchFamily="18" charset="0"/>
              </a:rPr>
              <a:t>olta region of </a:t>
            </a:r>
            <a:r>
              <a:rPr lang="en-US" sz="2400" cap="none" dirty="0">
                <a:latin typeface="Times New Roman" pitchFamily="18" charset="0"/>
                <a:cs typeface="Times New Roman" pitchFamily="18" charset="0"/>
              </a:rPr>
              <a:t>G</a:t>
            </a:r>
            <a:r>
              <a:rPr lang="en-US" sz="2400" cap="none" dirty="0" smtClean="0">
                <a:latin typeface="Times New Roman" pitchFamily="18" charset="0"/>
                <a:cs typeface="Times New Roman" pitchFamily="18" charset="0"/>
              </a:rPr>
              <a:t>hana. It is very close to the Republic of </a:t>
            </a:r>
            <a:r>
              <a:rPr lang="en-US" sz="2400" cap="none" dirty="0">
                <a:latin typeface="Times New Roman" pitchFamily="18" charset="0"/>
                <a:cs typeface="Times New Roman" pitchFamily="18" charset="0"/>
              </a:rPr>
              <a:t>T</a:t>
            </a:r>
            <a:r>
              <a:rPr lang="en-US" sz="2400" cap="none" dirty="0" smtClean="0">
                <a:latin typeface="Times New Roman" pitchFamily="18" charset="0"/>
                <a:cs typeface="Times New Roman" pitchFamily="18" charset="0"/>
              </a:rPr>
              <a:t>ogo border.</a:t>
            </a:r>
          </a:p>
          <a:p>
            <a:pPr marL="285750" indent="-285750" algn="just">
              <a:lnSpc>
                <a:spcPct val="100000"/>
              </a:lnSpc>
              <a:buFont typeface="Arial" panose="020B0604020202020204" pitchFamily="34" charset="0"/>
              <a:buChar char="•"/>
            </a:pPr>
            <a:endParaRPr lang="en-US" sz="2400" cap="none" dirty="0" smtClean="0">
              <a:latin typeface="Times New Roman" pitchFamily="18" charset="0"/>
              <a:cs typeface="Times New Roman" pitchFamily="18" charset="0"/>
            </a:endParaRPr>
          </a:p>
          <a:p>
            <a:pPr marL="457200" indent="-457200" algn="just">
              <a:lnSpc>
                <a:spcPct val="100000"/>
              </a:lnSpc>
              <a:buFont typeface="Arial" panose="020B0604020202020204" pitchFamily="34" charset="0"/>
              <a:buChar char="•"/>
            </a:pPr>
            <a:r>
              <a:rPr lang="en-US" sz="2400" cap="none" dirty="0" smtClean="0">
                <a:latin typeface="Times New Roman" pitchFamily="18" charset="0"/>
                <a:cs typeface="Times New Roman" pitchFamily="18" charset="0"/>
              </a:rPr>
              <a:t>The community is also very close to the diamond cement factory in </a:t>
            </a:r>
            <a:r>
              <a:rPr lang="en-US" sz="2400" cap="none" dirty="0">
                <a:latin typeface="Times New Roman" pitchFamily="18" charset="0"/>
                <a:cs typeface="Times New Roman" pitchFamily="18" charset="0"/>
              </a:rPr>
              <a:t>A</a:t>
            </a:r>
            <a:r>
              <a:rPr lang="en-US" sz="2400" cap="none" dirty="0" smtClean="0">
                <a:latin typeface="Times New Roman" pitchFamily="18" charset="0"/>
                <a:cs typeface="Times New Roman" pitchFamily="18" charset="0"/>
              </a:rPr>
              <a:t>flao.</a:t>
            </a:r>
          </a:p>
          <a:p>
            <a:pPr algn="just">
              <a:lnSpc>
                <a:spcPct val="100000"/>
              </a:lnSpc>
            </a:pPr>
            <a:endParaRPr lang="en-US" sz="2400" cap="none" dirty="0" smtClean="0">
              <a:latin typeface="Times New Roman" pitchFamily="18" charset="0"/>
              <a:cs typeface="Times New Roman" pitchFamily="18" charset="0"/>
            </a:endParaRPr>
          </a:p>
          <a:p>
            <a:pPr marL="457200" indent="-457200" algn="just">
              <a:lnSpc>
                <a:spcPct val="100000"/>
              </a:lnSpc>
              <a:buFont typeface="Arial" panose="020B0604020202020204" pitchFamily="34" charset="0"/>
              <a:buChar char="•"/>
            </a:pPr>
            <a:r>
              <a:rPr lang="en-US" sz="2400" cap="none" dirty="0" smtClean="0">
                <a:latin typeface="Times New Roman" pitchFamily="18" charset="0"/>
                <a:cs typeface="Times New Roman" pitchFamily="18" charset="0"/>
              </a:rPr>
              <a:t>Inhabitants of these community are mostly  peasant farmers</a:t>
            </a:r>
            <a:r>
              <a:rPr lang="en-US" sz="2800" cap="none" dirty="0" smtClean="0">
                <a:latin typeface="Times New Roman" pitchFamily="18" charset="0"/>
                <a:cs typeface="Times New Roman" pitchFamily="18" charset="0"/>
              </a:rPr>
              <a:t>.</a:t>
            </a:r>
          </a:p>
          <a:p>
            <a:pPr marL="285750" indent="-285750" algn="just">
              <a:buFont typeface="Arial" panose="020B0604020202020204" pitchFamily="34" charset="0"/>
              <a:buChar char="•"/>
            </a:pPr>
            <a:endParaRPr lang="en-US" sz="2800" cap="none" dirty="0">
              <a:latin typeface="Times New Roman" pitchFamily="18" charset="0"/>
              <a:cs typeface="Times New Roman" pitchFamily="18" charset="0"/>
            </a:endParaRPr>
          </a:p>
        </p:txBody>
      </p:sp>
      <p:pic>
        <p:nvPicPr>
          <p:cNvPr id="2097155" name="Picture 5"/>
          <p:cNvPicPr>
            <a:picLocks noChangeAspect="1"/>
          </p:cNvPicPr>
          <p:nvPr/>
        </p:nvPicPr>
        <p:blipFill>
          <a:blip r:embed="rId2" cstate="print"/>
          <a:stretch>
            <a:fillRect/>
          </a:stretch>
        </p:blipFill>
        <p:spPr>
          <a:xfrm>
            <a:off x="6381684" y="493238"/>
            <a:ext cx="5571282" cy="2896038"/>
          </a:xfrm>
          <a:prstGeom prst="rect">
            <a:avLst/>
          </a:prstGeom>
        </p:spPr>
      </p:pic>
      <p:pic>
        <p:nvPicPr>
          <p:cNvPr id="2097156" name="Picture 8" descr="C:\Users\TAKPOKPO\Desktop\TEAM EMBAK\DSCF1080.JPG"/>
          <p:cNvPicPr>
            <a:picLocks/>
          </p:cNvPicPr>
          <p:nvPr/>
        </p:nvPicPr>
        <p:blipFill>
          <a:blip r:embed="rId3" cstate="print"/>
          <a:srcRect/>
          <a:stretch>
            <a:fillRect/>
          </a:stretch>
        </p:blipFill>
        <p:spPr bwMode="auto">
          <a:xfrm>
            <a:off x="6381685" y="3521189"/>
            <a:ext cx="5571282" cy="3090929"/>
          </a:xfrm>
          <a:prstGeom prst="rect">
            <a:avLst/>
          </a:prstGeom>
          <a:noFill/>
          <a:ln>
            <a:noFill/>
          </a:ln>
        </p:spPr>
      </p:pic>
      <p:sp>
        <p:nvSpPr>
          <p:cNvPr id="2" name="Slide Number Placeholder 1"/>
          <p:cNvSpPr>
            <a:spLocks noGrp="1"/>
          </p:cNvSpPr>
          <p:nvPr>
            <p:ph type="sldNum" sz="quarter" idx="12"/>
          </p:nvPr>
        </p:nvSpPr>
        <p:spPr/>
        <p:txBody>
          <a:bodyPr/>
          <a:lstStyle/>
          <a:p>
            <a:fld id="{925C9A53-0800-4E9D-A3A4-1164F7634B20}" type="slidenum">
              <a:rPr lang="en-US" smtClean="0"/>
              <a:t>4</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8" name="Title 1"/>
          <p:cNvSpPr>
            <a:spLocks noGrp="1"/>
          </p:cNvSpPr>
          <p:nvPr>
            <p:ph type="title"/>
          </p:nvPr>
        </p:nvSpPr>
        <p:spPr>
          <a:xfrm>
            <a:off x="2098424" y="231864"/>
            <a:ext cx="3932237" cy="483235"/>
          </a:xfrm>
        </p:spPr>
        <p:txBody>
          <a:bodyPr>
            <a:normAutofit/>
          </a:bodyPr>
          <a:lstStyle/>
          <a:p>
            <a:pPr algn="ctr"/>
            <a:r>
              <a:rPr lang="en-US" sz="2800" b="1" dirty="0" smtClean="0">
                <a:latin typeface="Times New Roman" pitchFamily="18" charset="0"/>
                <a:cs typeface="Times New Roman" pitchFamily="18" charset="0"/>
              </a:rPr>
              <a:t>THE PROBLEM</a:t>
            </a:r>
            <a:endParaRPr lang="en-US" sz="2800" b="1" dirty="0">
              <a:latin typeface="Times New Roman" pitchFamily="18" charset="0"/>
              <a:cs typeface="Times New Roman" pitchFamily="18" charset="0"/>
            </a:endParaRPr>
          </a:p>
        </p:txBody>
      </p:sp>
      <p:sp>
        <p:nvSpPr>
          <p:cNvPr id="1048599" name="Text Placeholder 3"/>
          <p:cNvSpPr>
            <a:spLocks noGrp="1"/>
          </p:cNvSpPr>
          <p:nvPr>
            <p:ph type="body" sz="half" idx="2"/>
          </p:nvPr>
        </p:nvSpPr>
        <p:spPr>
          <a:xfrm>
            <a:off x="170688" y="621792"/>
            <a:ext cx="7931912" cy="6236208"/>
          </a:xfrm>
        </p:spPr>
        <p:txBody>
          <a:bodyPr>
            <a:noAutofit/>
          </a:bodyPr>
          <a:lstStyle/>
          <a:p>
            <a:pPr marL="285750" indent="-285750" algn="just">
              <a:lnSpc>
                <a:spcPct val="100000"/>
              </a:lnSpc>
              <a:buFont typeface="Arial" panose="020B0604020202020204" pitchFamily="34" charset="0"/>
              <a:buChar char="•"/>
            </a:pPr>
            <a:endParaRPr lang="en-US" sz="2400" cap="none" dirty="0" smtClean="0">
              <a:latin typeface="Times New Roman" pitchFamily="18" charset="0"/>
              <a:cs typeface="Times New Roman" pitchFamily="18" charset="0"/>
            </a:endParaRPr>
          </a:p>
          <a:p>
            <a:pPr marL="285750" indent="-285750" algn="just">
              <a:lnSpc>
                <a:spcPct val="100000"/>
              </a:lnSpc>
              <a:buFont typeface="Arial" panose="020B0604020202020204" pitchFamily="34" charset="0"/>
              <a:buChar char="•"/>
            </a:pPr>
            <a:endParaRPr lang="en-US" sz="2400" cap="none" dirty="0">
              <a:latin typeface="Times New Roman" pitchFamily="18" charset="0"/>
              <a:cs typeface="Times New Roman" pitchFamily="18" charset="0"/>
            </a:endParaRPr>
          </a:p>
          <a:p>
            <a:pPr marL="285750" indent="-285750" algn="just">
              <a:lnSpc>
                <a:spcPct val="100000"/>
              </a:lnSpc>
              <a:buFont typeface="Arial" panose="020B0604020202020204" pitchFamily="34" charset="0"/>
              <a:buChar char="•"/>
            </a:pPr>
            <a:r>
              <a:rPr lang="en-US" sz="2400" cap="none" dirty="0" smtClean="0">
                <a:latin typeface="Times New Roman" pitchFamily="18" charset="0"/>
                <a:cs typeface="Times New Roman" pitchFamily="18" charset="0"/>
              </a:rPr>
              <a:t>The community is not privileged with pipe-borne water, and the presence of cement dust from the diamond cement factory pollutes both rain water and deep well water which was supposed to be an option for this  community.</a:t>
            </a:r>
          </a:p>
          <a:p>
            <a:pPr algn="just">
              <a:lnSpc>
                <a:spcPct val="100000"/>
              </a:lnSpc>
            </a:pPr>
            <a:endParaRPr lang="en-US" sz="2400" cap="none" dirty="0" smtClean="0">
              <a:latin typeface="Times New Roman" pitchFamily="18" charset="0"/>
              <a:cs typeface="Times New Roman" pitchFamily="18" charset="0"/>
            </a:endParaRPr>
          </a:p>
          <a:p>
            <a:pPr marL="285750" indent="-285750" algn="just">
              <a:lnSpc>
                <a:spcPct val="100000"/>
              </a:lnSpc>
              <a:buFont typeface="Arial" panose="020B0604020202020204" pitchFamily="34" charset="0"/>
              <a:buChar char="•"/>
            </a:pPr>
            <a:r>
              <a:rPr lang="en-US" sz="2400" cap="none" dirty="0" smtClean="0">
                <a:latin typeface="Times New Roman" pitchFamily="18" charset="0"/>
                <a:cs typeface="Times New Roman" pitchFamily="18" charset="0"/>
              </a:rPr>
              <a:t>There is high prevalence of upper respiratory tract infections as well as water-borne diseases.</a:t>
            </a:r>
          </a:p>
          <a:p>
            <a:pPr algn="just">
              <a:lnSpc>
                <a:spcPct val="100000"/>
              </a:lnSpc>
            </a:pPr>
            <a:endParaRPr lang="en-US" sz="2400" cap="none" dirty="0" smtClean="0">
              <a:latin typeface="Times New Roman" pitchFamily="18" charset="0"/>
              <a:cs typeface="Times New Roman" pitchFamily="18" charset="0"/>
            </a:endParaRPr>
          </a:p>
          <a:p>
            <a:pPr marL="285750" indent="-285750" algn="just">
              <a:lnSpc>
                <a:spcPct val="100000"/>
              </a:lnSpc>
              <a:buFont typeface="Arial" panose="020B0604020202020204" pitchFamily="34" charset="0"/>
              <a:buChar char="•"/>
            </a:pPr>
            <a:r>
              <a:rPr lang="en-US" sz="2400" cap="none" dirty="0" smtClean="0">
                <a:latin typeface="Times New Roman" pitchFamily="18" charset="0"/>
                <a:cs typeface="Times New Roman" pitchFamily="18" charset="0"/>
              </a:rPr>
              <a:t>Residents of this community sometimes have to cross the border to the </a:t>
            </a:r>
            <a:r>
              <a:rPr lang="en-US" sz="2400" cap="none" dirty="0">
                <a:latin typeface="Times New Roman" pitchFamily="18" charset="0"/>
                <a:cs typeface="Times New Roman" pitchFamily="18" charset="0"/>
              </a:rPr>
              <a:t>R</a:t>
            </a:r>
            <a:r>
              <a:rPr lang="en-US" sz="2400" cap="none" dirty="0" smtClean="0">
                <a:latin typeface="Times New Roman" pitchFamily="18" charset="0"/>
                <a:cs typeface="Times New Roman" pitchFamily="18" charset="0"/>
              </a:rPr>
              <a:t>epublic of </a:t>
            </a:r>
            <a:r>
              <a:rPr lang="en-US" sz="2400" cap="none" dirty="0">
                <a:latin typeface="Times New Roman" pitchFamily="18" charset="0"/>
                <a:cs typeface="Times New Roman" pitchFamily="18" charset="0"/>
              </a:rPr>
              <a:t>T</a:t>
            </a:r>
            <a:r>
              <a:rPr lang="en-US" sz="2400" cap="none" dirty="0" smtClean="0">
                <a:latin typeface="Times New Roman" pitchFamily="18" charset="0"/>
                <a:cs typeface="Times New Roman" pitchFamily="18" charset="0"/>
              </a:rPr>
              <a:t>ogo to get drinking water.</a:t>
            </a:r>
          </a:p>
          <a:p>
            <a:pPr marL="285750" indent="-285750" algn="just">
              <a:lnSpc>
                <a:spcPct val="200000"/>
              </a:lnSpc>
              <a:buFont typeface="Arial" panose="020B0604020202020204" pitchFamily="34" charset="0"/>
              <a:buChar char="•"/>
            </a:pPr>
            <a:endParaRPr lang="en-US" sz="1800" cap="none" dirty="0" smtClean="0">
              <a:latin typeface="Times New Roman" pitchFamily="18" charset="0"/>
              <a:cs typeface="Times New Roman" pitchFamily="18" charset="0"/>
            </a:endParaRPr>
          </a:p>
        </p:txBody>
      </p:sp>
      <p:pic>
        <p:nvPicPr>
          <p:cNvPr id="2097157" name="Picture 7" descr="C:\Users\TAKPOKPO\Desktop\DSCF1122.JPG"/>
          <p:cNvPicPr>
            <a:picLocks/>
          </p:cNvPicPr>
          <p:nvPr/>
        </p:nvPicPr>
        <p:blipFill>
          <a:blip r:embed="rId2" cstate="print"/>
          <a:srcRect/>
          <a:stretch>
            <a:fillRect/>
          </a:stretch>
        </p:blipFill>
        <p:spPr bwMode="auto">
          <a:xfrm>
            <a:off x="8229598" y="3074850"/>
            <a:ext cx="3962402" cy="3788230"/>
          </a:xfrm>
          <a:prstGeom prst="rect">
            <a:avLst/>
          </a:prstGeom>
          <a:noFill/>
        </p:spPr>
      </p:pic>
      <p:pic>
        <p:nvPicPr>
          <p:cNvPr id="2097158" name="Picture 9" descr="C:\Users\TAKPOKPO\Desktop\TEAM EMBAK\DSCF1037.JPG"/>
          <p:cNvPicPr>
            <a:picLocks/>
          </p:cNvPicPr>
          <p:nvPr/>
        </p:nvPicPr>
        <p:blipFill>
          <a:blip r:embed="rId3" cstate="print"/>
          <a:srcRect/>
          <a:stretch>
            <a:fillRect/>
          </a:stretch>
        </p:blipFill>
        <p:spPr bwMode="auto">
          <a:xfrm>
            <a:off x="8229599" y="127905"/>
            <a:ext cx="3962401" cy="2941865"/>
          </a:xfrm>
          <a:prstGeom prst="rect">
            <a:avLst/>
          </a:prstGeom>
          <a:noFill/>
          <a:ln>
            <a:noFill/>
          </a:ln>
        </p:spPr>
      </p:pic>
      <p:sp>
        <p:nvSpPr>
          <p:cNvPr id="2" name="Slide Number Placeholder 1"/>
          <p:cNvSpPr>
            <a:spLocks noGrp="1"/>
          </p:cNvSpPr>
          <p:nvPr>
            <p:ph type="sldNum" sz="quarter" idx="12"/>
          </p:nvPr>
        </p:nvSpPr>
        <p:spPr/>
        <p:txBody>
          <a:bodyPr/>
          <a:lstStyle/>
          <a:p>
            <a:fld id="{925C9A53-0800-4E9D-A3A4-1164F7634B20}" type="slidenum">
              <a:rPr lang="en-US" smtClean="0"/>
              <a:t>5</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7" name="Title 1"/>
          <p:cNvSpPr>
            <a:spLocks noGrp="1"/>
          </p:cNvSpPr>
          <p:nvPr>
            <p:ph type="title"/>
          </p:nvPr>
        </p:nvSpPr>
        <p:spPr>
          <a:xfrm>
            <a:off x="1824695" y="708877"/>
            <a:ext cx="3422880" cy="487553"/>
          </a:xfrm>
        </p:spPr>
        <p:txBody>
          <a:bodyPr>
            <a:normAutofit/>
          </a:bodyPr>
          <a:lstStyle/>
          <a:p>
            <a:pPr algn="ctr"/>
            <a:r>
              <a:rPr lang="en-US" sz="2800" b="1" dirty="0" smtClean="0">
                <a:latin typeface="Times New Roman" pitchFamily="18" charset="0"/>
                <a:cs typeface="Times New Roman" pitchFamily="18" charset="0"/>
              </a:rPr>
              <a:t>THE SOLUTION</a:t>
            </a:r>
            <a:endParaRPr lang="en-US" sz="2800" b="1" dirty="0">
              <a:latin typeface="Times New Roman" pitchFamily="18" charset="0"/>
              <a:cs typeface="Times New Roman" pitchFamily="18" charset="0"/>
            </a:endParaRPr>
          </a:p>
        </p:txBody>
      </p:sp>
      <p:sp>
        <p:nvSpPr>
          <p:cNvPr id="1048608" name="Text Placeholder 3"/>
          <p:cNvSpPr>
            <a:spLocks noGrp="1"/>
          </p:cNvSpPr>
          <p:nvPr>
            <p:ph type="body" sz="half" idx="2"/>
          </p:nvPr>
        </p:nvSpPr>
        <p:spPr>
          <a:xfrm>
            <a:off x="266700" y="1318640"/>
            <a:ext cx="6790944" cy="6400928"/>
          </a:xfrm>
        </p:spPr>
        <p:txBody>
          <a:bodyPr>
            <a:noAutofit/>
          </a:bodyPr>
          <a:lstStyle/>
          <a:p>
            <a:pPr algn="just">
              <a:lnSpc>
                <a:spcPct val="200000"/>
              </a:lnSpc>
            </a:pPr>
            <a:endParaRPr lang="en-US" sz="2400" cap="none" dirty="0" smtClean="0">
              <a:latin typeface="Times New Roman" pitchFamily="18" charset="0"/>
              <a:cs typeface="Times New Roman" pitchFamily="18" charset="0"/>
            </a:endParaRPr>
          </a:p>
          <a:p>
            <a:pPr algn="just">
              <a:lnSpc>
                <a:spcPct val="100000"/>
              </a:lnSpc>
            </a:pPr>
            <a:r>
              <a:rPr lang="en-US" sz="2400" cap="none" dirty="0" smtClean="0">
                <a:latin typeface="Times New Roman" pitchFamily="18" charset="0"/>
                <a:cs typeface="Times New Roman" pitchFamily="18" charset="0"/>
              </a:rPr>
              <a:t>We constructed an ultra modern mechanized borehole with a water tank  as a reservoir for easy access by all community members. </a:t>
            </a:r>
            <a:endParaRPr lang="zh-CN" altLang="en-US" sz="2400" dirty="0">
              <a:latin typeface="Times New Roman" panose="02020603050405020304" pitchFamily="18" charset="0"/>
              <a:cs typeface="Times New Roman" panose="02020603050405020304" pitchFamily="18" charset="0"/>
            </a:endParaRPr>
          </a:p>
          <a:p>
            <a:pPr algn="just">
              <a:lnSpc>
                <a:spcPct val="200000"/>
              </a:lnSpc>
            </a:pPr>
            <a:endParaRPr lang="en-US" sz="2400" dirty="0">
              <a:latin typeface="Times New Roman" pitchFamily="18" charset="0"/>
              <a:cs typeface="Times New Roman" pitchFamily="18" charset="0"/>
            </a:endParaRPr>
          </a:p>
        </p:txBody>
      </p:sp>
      <p:sp>
        <p:nvSpPr>
          <p:cNvPr id="1048609" name="Picture Placeholder 2"/>
          <p:cNvSpPr>
            <a:spLocks noGrp="1"/>
          </p:cNvSpPr>
          <p:nvPr>
            <p:ph type="pic" idx="1"/>
          </p:nvPr>
        </p:nvSpPr>
        <p:spPr/>
      </p:sp>
      <p:pic>
        <p:nvPicPr>
          <p:cNvPr id="2097162" name="Picture 4"/>
          <p:cNvPicPr>
            <a:picLocks noChangeAspect="1" noChangeArrowheads="1"/>
          </p:cNvPicPr>
          <p:nvPr/>
        </p:nvPicPr>
        <p:blipFill>
          <a:blip r:embed="rId2"/>
          <a:srcRect/>
          <a:stretch>
            <a:fillRect/>
          </a:stretch>
        </p:blipFill>
        <p:spPr bwMode="auto">
          <a:xfrm>
            <a:off x="7424803" y="609601"/>
            <a:ext cx="4417454" cy="60897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p:txBody>
          <a:bodyPr/>
          <a:lstStyle/>
          <a:p>
            <a:fld id="{925C9A53-0800-4E9D-A3A4-1164F7634B20}" type="slidenum">
              <a:rPr lang="en-US" smtClean="0"/>
              <a:t>6</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4" name="Picture 3"/>
          <p:cNvPicPr>
            <a:picLocks noChangeAspect="1" noChangeArrowheads="1"/>
          </p:cNvPicPr>
          <p:nvPr/>
        </p:nvPicPr>
        <p:blipFill>
          <a:blip r:embed="rId2" cstate="print"/>
          <a:srcRect/>
          <a:stretch>
            <a:fillRect/>
          </a:stretch>
        </p:blipFill>
        <p:spPr bwMode="auto">
          <a:xfrm>
            <a:off x="4461710" y="-31327383"/>
            <a:ext cx="3281564" cy="8196927"/>
          </a:xfrm>
          <a:prstGeom prst="rect">
            <a:avLst/>
          </a:prstGeom>
          <a:noFill/>
          <a:ln>
            <a:noFill/>
          </a:ln>
          <a:effectLst/>
        </p:spPr>
      </p:pic>
      <p:pic>
        <p:nvPicPr>
          <p:cNvPr id="2097165" name="Picture 4"/>
          <p:cNvPicPr>
            <a:picLocks noChangeAspect="1" noChangeArrowheads="1"/>
          </p:cNvPicPr>
          <p:nvPr/>
        </p:nvPicPr>
        <p:blipFill>
          <a:blip r:embed="rId3"/>
          <a:srcRect/>
          <a:stretch>
            <a:fillRect/>
          </a:stretch>
        </p:blipFill>
        <p:spPr bwMode="auto">
          <a:xfrm>
            <a:off x="177420" y="231820"/>
            <a:ext cx="6300651" cy="65038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97166" name="Picture 3"/>
          <p:cNvPicPr>
            <a:picLocks noChangeAspect="1" noChangeArrowheads="1"/>
          </p:cNvPicPr>
          <p:nvPr/>
        </p:nvPicPr>
        <p:blipFill>
          <a:blip r:embed="rId4"/>
          <a:srcRect/>
          <a:stretch>
            <a:fillRect/>
          </a:stretch>
        </p:blipFill>
        <p:spPr bwMode="auto">
          <a:xfrm>
            <a:off x="6490952" y="231819"/>
            <a:ext cx="5095998" cy="65038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Slide Number Placeholder 1"/>
          <p:cNvSpPr>
            <a:spLocks noGrp="1"/>
          </p:cNvSpPr>
          <p:nvPr>
            <p:ph type="sldNum" sz="quarter" idx="12"/>
          </p:nvPr>
        </p:nvSpPr>
        <p:spPr/>
        <p:txBody>
          <a:bodyPr/>
          <a:lstStyle/>
          <a:p>
            <a:fld id="{925C9A53-0800-4E9D-A3A4-1164F7634B20}" type="slidenum">
              <a:rPr lang="en-US" smtClean="0"/>
              <a:t>7</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7" name="Picture 2"/>
          <p:cNvPicPr>
            <a:picLocks noChangeAspect="1" noChangeArrowheads="1"/>
          </p:cNvPicPr>
          <p:nvPr/>
        </p:nvPicPr>
        <p:blipFill>
          <a:blip r:embed="rId2"/>
          <a:srcRect/>
          <a:stretch>
            <a:fillRect/>
          </a:stretch>
        </p:blipFill>
        <p:spPr bwMode="auto">
          <a:xfrm>
            <a:off x="6338170" y="476518"/>
            <a:ext cx="5716454" cy="591140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97168" name="Picture 2"/>
          <p:cNvPicPr>
            <a:picLocks noChangeAspect="1" noChangeArrowheads="1"/>
          </p:cNvPicPr>
          <p:nvPr/>
        </p:nvPicPr>
        <p:blipFill>
          <a:blip r:embed="rId3" cstate="print"/>
          <a:srcRect/>
          <a:stretch>
            <a:fillRect/>
          </a:stretch>
        </p:blipFill>
        <p:spPr bwMode="auto">
          <a:xfrm>
            <a:off x="0" y="476518"/>
            <a:ext cx="6338169" cy="59406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Slide Number Placeholder 1"/>
          <p:cNvSpPr>
            <a:spLocks noGrp="1"/>
          </p:cNvSpPr>
          <p:nvPr>
            <p:ph type="sldNum" sz="quarter" idx="12"/>
          </p:nvPr>
        </p:nvSpPr>
        <p:spPr/>
        <p:txBody>
          <a:bodyPr/>
          <a:lstStyle/>
          <a:p>
            <a:fld id="{925C9A53-0800-4E9D-A3A4-1164F7634B20}" type="slidenum">
              <a:rPr lang="en-US" smtClean="0"/>
              <a:t>8</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3" name="Title 1"/>
          <p:cNvSpPr>
            <a:spLocks noGrp="1"/>
          </p:cNvSpPr>
          <p:nvPr>
            <p:ph type="ctrTitle"/>
          </p:nvPr>
        </p:nvSpPr>
        <p:spPr>
          <a:xfrm>
            <a:off x="304800" y="106985"/>
            <a:ext cx="11480800" cy="832815"/>
          </a:xfrm>
        </p:spPr>
        <p:txBody>
          <a:bodyPr>
            <a:noAutofit/>
          </a:bodyPr>
          <a:lstStyle/>
          <a:p>
            <a:r>
              <a:rPr lang="en-US" sz="3200" b="1" dirty="0" smtClean="0">
                <a:latin typeface="Times New Roman" panose="02020603050405020304" pitchFamily="18" charset="0"/>
                <a:cs typeface="Times New Roman" panose="02020603050405020304" pitchFamily="18" charset="0"/>
              </a:rPr>
              <a:t>SCHOONHOVEN CURED LEPER VILLAGE: GODOKPE</a:t>
            </a:r>
            <a:endParaRPr lang="en-US" sz="3200" b="1" dirty="0">
              <a:latin typeface="Times New Roman" panose="02020603050405020304" pitchFamily="18" charset="0"/>
              <a:cs typeface="Times New Roman" panose="02020603050405020304" pitchFamily="18" charset="0"/>
            </a:endParaRPr>
          </a:p>
        </p:txBody>
      </p:sp>
      <p:sp>
        <p:nvSpPr>
          <p:cNvPr id="1048614" name="Subtitle 2"/>
          <p:cNvSpPr>
            <a:spLocks noGrp="1"/>
          </p:cNvSpPr>
          <p:nvPr>
            <p:ph type="subTitle" idx="1"/>
          </p:nvPr>
        </p:nvSpPr>
        <p:spPr>
          <a:xfrm>
            <a:off x="292100" y="1147664"/>
            <a:ext cx="11772900" cy="5596035"/>
          </a:xfrm>
        </p:spPr>
        <p:txBody>
          <a:bodyPr>
            <a:normAutofit fontScale="95833"/>
          </a:bodyPr>
          <a:lstStyle/>
          <a:p>
            <a:pPr algn="l"/>
            <a:r>
              <a:rPr lang="en-US" sz="2500" cap="none" dirty="0" smtClean="0">
                <a:solidFill>
                  <a:schemeClr val="tx1"/>
                </a:solidFill>
                <a:latin typeface="Times New Roman" panose="02020603050405020304" pitchFamily="18" charset="0"/>
                <a:cs typeface="Times New Roman" panose="02020603050405020304" pitchFamily="18" charset="0"/>
              </a:rPr>
              <a:t>The village, put up by foreign philanthropists, has a clinic and accommodation for the cured lepers and their dependents in the Volta region of Ghana after the former cured lepers who stayed at the Ho Polyclinic.</a:t>
            </a:r>
          </a:p>
          <a:p>
            <a:pPr algn="l"/>
            <a:r>
              <a:rPr lang="en-US" sz="2500" i="1" cap="none" dirty="0" smtClean="0">
                <a:solidFill>
                  <a:schemeClr val="tx1"/>
                </a:solidFill>
                <a:latin typeface="Times New Roman" panose="02020603050405020304" pitchFamily="18" charset="0"/>
                <a:cs typeface="Times New Roman" panose="02020603050405020304" pitchFamily="18" charset="0"/>
              </a:rPr>
              <a:t>“When people come and give us food, there’s a lot. But when the people go, there is nothing to eat.”</a:t>
            </a:r>
          </a:p>
          <a:p>
            <a:pPr algn="l"/>
            <a:r>
              <a:rPr lang="en-US" sz="2500" i="1" cap="none" dirty="0" smtClean="0">
                <a:solidFill>
                  <a:schemeClr val="tx1"/>
                </a:solidFill>
                <a:latin typeface="Times New Roman" panose="02020603050405020304" pitchFamily="18" charset="0"/>
                <a:cs typeface="Times New Roman" panose="02020603050405020304" pitchFamily="18" charset="0"/>
              </a:rPr>
              <a:t>“When there is no food, we pray and hope God will direct people to come and give us food.”</a:t>
            </a:r>
          </a:p>
          <a:p>
            <a:pPr algn="l"/>
            <a:r>
              <a:rPr lang="en-US" sz="2500" cap="none" dirty="0" smtClean="0">
                <a:solidFill>
                  <a:schemeClr val="tx1"/>
                </a:solidFill>
                <a:latin typeface="Times New Roman" panose="02020603050405020304" pitchFamily="18" charset="0"/>
                <a:cs typeface="Times New Roman" panose="02020603050405020304" pitchFamily="18" charset="0"/>
              </a:rPr>
              <a:t>- voices of some cured lepers.</a:t>
            </a:r>
          </a:p>
          <a:p>
            <a:pPr algn="l"/>
            <a:endParaRPr lang="en-US" sz="2500" cap="none" dirty="0" smtClean="0">
              <a:solidFill>
                <a:schemeClr val="tx1"/>
              </a:solidFill>
              <a:latin typeface="Times New Roman" panose="02020603050405020304" pitchFamily="18" charset="0"/>
              <a:cs typeface="Times New Roman" panose="02020603050405020304" pitchFamily="18" charset="0"/>
            </a:endParaRPr>
          </a:p>
          <a:p>
            <a:pPr algn="l"/>
            <a:r>
              <a:rPr lang="en-US" sz="2500" cap="none" dirty="0" smtClean="0">
                <a:solidFill>
                  <a:schemeClr val="tx1"/>
                </a:solidFill>
                <a:latin typeface="Times New Roman" panose="02020603050405020304" pitchFamily="18" charset="0"/>
                <a:cs typeface="Times New Roman" panose="02020603050405020304" pitchFamily="18" charset="0"/>
              </a:rPr>
              <a:t>While leprosy can be cured with highly effective multidrug treatments, the deformities it can leave behind mean patients often suffer its effects for the rest of their lives, facing hunger, disability, expulsion from families and communities and stigma.</a:t>
            </a:r>
          </a:p>
          <a:p>
            <a:pPr algn="l"/>
            <a:endParaRPr lang="en-US" sz="2400" cap="none" dirty="0" smtClean="0">
              <a:solidFill>
                <a:schemeClr val="tx1"/>
              </a:solidFill>
              <a:latin typeface="Times New Roman" panose="02020603050405020304" pitchFamily="18" charset="0"/>
              <a:cs typeface="Times New Roman" panose="02020603050405020304" pitchFamily="18" charset="0"/>
            </a:endParaRPr>
          </a:p>
          <a:p>
            <a:pPr algn="l"/>
            <a:endParaRPr lang="en-US" sz="2400" cap="none" dirty="0">
              <a:solidFill>
                <a:schemeClr val="tx1"/>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925C9A53-0800-4E9D-A3A4-1164F7634B20}" type="slidenum">
              <a:rPr lang="en-US" smtClean="0"/>
              <a:t>9</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TotalTime>
  <Words>860</Words>
  <Application>Microsoft Office PowerPoint</Application>
  <PresentationFormat>Widescreen</PresentationFormat>
  <Paragraphs>130</Paragraphs>
  <Slides>20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宋体</vt:lpstr>
      <vt:lpstr>Arial</vt:lpstr>
      <vt:lpstr>Calibri</vt:lpstr>
      <vt:lpstr>Times New Roman</vt:lpstr>
      <vt:lpstr>Tw Cen MT</vt:lpstr>
      <vt:lpstr>Droplet</vt:lpstr>
      <vt:lpstr>   Community Service ProjectS AND IMPACTS: dUTA Community (water Project) &amp; Godokpe Community (Cured lepers support project) </vt:lpstr>
      <vt:lpstr>VOLUNTEERISM</vt:lpstr>
      <vt:lpstr>TWO MAJOR COMMUNITIES UNDER STUDY</vt:lpstr>
      <vt:lpstr>DUTA COMMUNITY</vt:lpstr>
      <vt:lpstr>THE PROBLEM</vt:lpstr>
      <vt:lpstr>THE SOLUTION</vt:lpstr>
      <vt:lpstr>PowerPoint Presentation</vt:lpstr>
      <vt:lpstr>PowerPoint Presentation</vt:lpstr>
      <vt:lpstr>SCHOONHOVEN CURED LEPER VILLAGE: GODOKPE</vt:lpstr>
      <vt:lpstr>Ho Leprosarium 'ARTS' Project.</vt:lpstr>
      <vt:lpstr>SITUATIONAL ANALYSIS</vt:lpstr>
      <vt:lpstr>INTERVENTIONS</vt:lpstr>
      <vt:lpstr>PowerPoint Presentation</vt:lpstr>
      <vt:lpstr>an insight and reflection OF volunteering</vt:lpstr>
      <vt:lpstr>the impact</vt:lpstr>
      <vt:lpstr> Overcoming Stigma</vt:lpstr>
      <vt:lpstr>PowerPoint Presentation</vt:lpstr>
      <vt:lpstr>appreciation</vt:lpstr>
      <vt:lpstr>Thank You for Listening </vt:lpstr>
      <vt:lpstr> 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DUTA WATER PROJECT: A TOWN IN CRISIS</dc:title>
  <dc:creator>BABA HAKIM</dc:creator>
  <cp:lastModifiedBy>Sedoame</cp:lastModifiedBy>
  <cp:revision>23</cp:revision>
  <dcterms:created xsi:type="dcterms:W3CDTF">2016-06-20T07:56:46Z</dcterms:created>
  <dcterms:modified xsi:type="dcterms:W3CDTF">2018-10-18T01:21:01Z</dcterms:modified>
</cp:coreProperties>
</file>